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669" r:id="rId2"/>
    <p:sldId id="1322" r:id="rId3"/>
    <p:sldId id="1376" r:id="rId4"/>
    <p:sldId id="1167" r:id="rId5"/>
    <p:sldId id="1171" r:id="rId6"/>
    <p:sldId id="1165" r:id="rId7"/>
    <p:sldId id="1173" r:id="rId8"/>
    <p:sldId id="1174" r:id="rId9"/>
    <p:sldId id="1176" r:id="rId10"/>
    <p:sldId id="1026" r:id="rId11"/>
    <p:sldId id="1205" r:id="rId12"/>
    <p:sldId id="1203" r:id="rId13"/>
    <p:sldId id="1202" r:id="rId14"/>
    <p:sldId id="1379" r:id="rId15"/>
    <p:sldId id="1027" r:id="rId16"/>
    <p:sldId id="1028" r:id="rId17"/>
    <p:sldId id="1029" r:id="rId18"/>
    <p:sldId id="1030" r:id="rId19"/>
    <p:sldId id="1031" r:id="rId20"/>
    <p:sldId id="1177" r:id="rId21"/>
    <p:sldId id="1178" r:id="rId22"/>
    <p:sldId id="1183" r:id="rId23"/>
    <p:sldId id="1184" r:id="rId24"/>
    <p:sldId id="1187" r:id="rId25"/>
    <p:sldId id="1185" r:id="rId26"/>
    <p:sldId id="1186" r:id="rId27"/>
    <p:sldId id="1180" r:id="rId28"/>
    <p:sldId id="1380" r:id="rId29"/>
    <p:sldId id="1189" r:id="rId30"/>
    <p:sldId id="1368" r:id="rId31"/>
    <p:sldId id="1193" r:id="rId32"/>
    <p:sldId id="1195" r:id="rId33"/>
    <p:sldId id="1196" r:id="rId34"/>
    <p:sldId id="1182" r:id="rId35"/>
    <p:sldId id="1194" r:id="rId36"/>
    <p:sldId id="1373" r:id="rId37"/>
    <p:sldId id="1199" r:id="rId38"/>
    <p:sldId id="1198" r:id="rId39"/>
    <p:sldId id="1374" r:id="rId40"/>
    <p:sldId id="1204" r:id="rId41"/>
    <p:sldId id="1207" r:id="rId42"/>
    <p:sldId id="1226" r:id="rId43"/>
    <p:sldId id="1225" r:id="rId44"/>
    <p:sldId id="1208" r:id="rId45"/>
    <p:sldId id="1206" r:id="rId46"/>
    <p:sldId id="1212" r:id="rId47"/>
    <p:sldId id="1213" r:id="rId48"/>
    <p:sldId id="1211" r:id="rId49"/>
    <p:sldId id="1214" r:id="rId50"/>
    <p:sldId id="1215" r:id="rId51"/>
    <p:sldId id="1216" r:id="rId52"/>
    <p:sldId id="1366" r:id="rId53"/>
    <p:sldId id="1375" r:id="rId54"/>
    <p:sldId id="1217" r:id="rId55"/>
    <p:sldId id="1218" r:id="rId56"/>
    <p:sldId id="1219" r:id="rId57"/>
    <p:sldId id="1179" r:id="rId58"/>
    <p:sldId id="1378" r:id="rId59"/>
    <p:sldId id="1192" r:id="rId60"/>
    <p:sldId id="1169" r:id="rId61"/>
    <p:sldId id="1190" r:id="rId62"/>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CC99"/>
    <a:srgbClr val="4D6997"/>
    <a:srgbClr val="FF9933"/>
    <a:srgbClr val="CCFF99"/>
    <a:srgbClr val="000066"/>
    <a:srgbClr val="9966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8CCD60-3171-43E0-9057-CC6B36F3F946}" v="2" dt="2023-02-27T02:41:12.803"/>
    <p1510:client id="{84366D2E-68E4-4B0A-BE7E-2030E3E31F2F}" v="1" dt="2023-02-28T01:58:44.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23" autoAdjust="0"/>
    <p:restoredTop sz="67839" autoAdjust="0"/>
  </p:normalViewPr>
  <p:slideViewPr>
    <p:cSldViewPr>
      <p:cViewPr varScale="1">
        <p:scale>
          <a:sx n="58" d="100"/>
          <a:sy n="58" d="100"/>
        </p:scale>
        <p:origin x="1714" y="4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651"/>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 Xin" userId="4bcebb4d-661a-4357-8715-2999a08aa140" providerId="ADAL" clId="{8FA631E3-039B-47DC-8D9A-6BBA537EC75D}"/>
    <pc:docChg chg="custSel addSld delSld modSld delMainMaster">
      <pc:chgData name="Ai Xin" userId="4bcebb4d-661a-4357-8715-2999a08aa140" providerId="ADAL" clId="{8FA631E3-039B-47DC-8D9A-6BBA537EC75D}" dt="2023-01-27T02:59:28.029" v="7" actId="27636"/>
      <pc:docMkLst>
        <pc:docMk/>
      </pc:docMkLst>
      <pc:sldChg chg="del">
        <pc:chgData name="Ai Xin" userId="4bcebb4d-661a-4357-8715-2999a08aa140" providerId="ADAL" clId="{8FA631E3-039B-47DC-8D9A-6BBA537EC75D}" dt="2023-01-27T02:57:03.529" v="3" actId="47"/>
        <pc:sldMkLst>
          <pc:docMk/>
          <pc:sldMk cId="1491092056" sldId="341"/>
        </pc:sldMkLst>
      </pc:sldChg>
      <pc:sldChg chg="del">
        <pc:chgData name="Ai Xin" userId="4bcebb4d-661a-4357-8715-2999a08aa140" providerId="ADAL" clId="{8FA631E3-039B-47DC-8D9A-6BBA537EC75D}" dt="2023-01-27T02:57:01.473" v="0" actId="47"/>
        <pc:sldMkLst>
          <pc:docMk/>
          <pc:sldMk cId="2664514226" sldId="1040"/>
        </pc:sldMkLst>
      </pc:sldChg>
      <pc:sldChg chg="del">
        <pc:chgData name="Ai Xin" userId="4bcebb4d-661a-4357-8715-2999a08aa140" providerId="ADAL" clId="{8FA631E3-039B-47DC-8D9A-6BBA537EC75D}" dt="2023-01-27T02:57:02.060" v="1" actId="47"/>
        <pc:sldMkLst>
          <pc:docMk/>
          <pc:sldMk cId="203576589" sldId="1041"/>
        </pc:sldMkLst>
      </pc:sldChg>
      <pc:sldChg chg="del">
        <pc:chgData name="Ai Xin" userId="4bcebb4d-661a-4357-8715-2999a08aa140" providerId="ADAL" clId="{8FA631E3-039B-47DC-8D9A-6BBA537EC75D}" dt="2023-01-27T02:57:05.420" v="4" actId="47"/>
        <pc:sldMkLst>
          <pc:docMk/>
          <pc:sldMk cId="3900512670" sldId="1118"/>
        </pc:sldMkLst>
      </pc:sldChg>
      <pc:sldChg chg="del">
        <pc:chgData name="Ai Xin" userId="4bcebb4d-661a-4357-8715-2999a08aa140" providerId="ADAL" clId="{8FA631E3-039B-47DC-8D9A-6BBA537EC75D}" dt="2023-01-27T02:57:02.685" v="2" actId="47"/>
        <pc:sldMkLst>
          <pc:docMk/>
          <pc:sldMk cId="984817297" sldId="1162"/>
        </pc:sldMkLst>
      </pc:sldChg>
      <pc:sldChg chg="modSp mod">
        <pc:chgData name="Ai Xin" userId="4bcebb4d-661a-4357-8715-2999a08aa140" providerId="ADAL" clId="{8FA631E3-039B-47DC-8D9A-6BBA537EC75D}" dt="2023-01-27T02:59:28.029" v="7" actId="27636"/>
        <pc:sldMkLst>
          <pc:docMk/>
          <pc:sldMk cId="1968032349" sldId="1165"/>
        </pc:sldMkLst>
        <pc:spChg chg="mod">
          <ac:chgData name="Ai Xin" userId="4bcebb4d-661a-4357-8715-2999a08aa140" providerId="ADAL" clId="{8FA631E3-039B-47DC-8D9A-6BBA537EC75D}" dt="2023-01-27T02:59:28.029" v="7" actId="27636"/>
          <ac:spMkLst>
            <pc:docMk/>
            <pc:sldMk cId="1968032349" sldId="1165"/>
            <ac:spMk id="8" creationId="{D8B08BD6-C795-1148-885F-07D926DF2C42}"/>
          </ac:spMkLst>
        </pc:spChg>
      </pc:sldChg>
      <pc:sldChg chg="add">
        <pc:chgData name="Ai Xin" userId="4bcebb4d-661a-4357-8715-2999a08aa140" providerId="ADAL" clId="{8FA631E3-039B-47DC-8D9A-6BBA537EC75D}" dt="2023-01-27T02:59:27.946" v="5"/>
        <pc:sldMkLst>
          <pc:docMk/>
          <pc:sldMk cId="3016993501" sldId="1202"/>
        </pc:sldMkLst>
      </pc:sldChg>
      <pc:sldChg chg="add">
        <pc:chgData name="Ai Xin" userId="4bcebb4d-661a-4357-8715-2999a08aa140" providerId="ADAL" clId="{8FA631E3-039B-47DC-8D9A-6BBA537EC75D}" dt="2023-01-27T02:59:27.946" v="5"/>
        <pc:sldMkLst>
          <pc:docMk/>
          <pc:sldMk cId="1314548986" sldId="1203"/>
        </pc:sldMkLst>
      </pc:sldChg>
      <pc:sldChg chg="add">
        <pc:chgData name="Ai Xin" userId="4bcebb4d-661a-4357-8715-2999a08aa140" providerId="ADAL" clId="{8FA631E3-039B-47DC-8D9A-6BBA537EC75D}" dt="2023-01-27T02:59:27.946" v="5"/>
        <pc:sldMkLst>
          <pc:docMk/>
          <pc:sldMk cId="91004653" sldId="1204"/>
        </pc:sldMkLst>
      </pc:sldChg>
      <pc:sldChg chg="add">
        <pc:chgData name="Ai Xin" userId="4bcebb4d-661a-4357-8715-2999a08aa140" providerId="ADAL" clId="{8FA631E3-039B-47DC-8D9A-6BBA537EC75D}" dt="2023-01-27T02:59:27.946" v="5"/>
        <pc:sldMkLst>
          <pc:docMk/>
          <pc:sldMk cId="3506535192" sldId="1205"/>
        </pc:sldMkLst>
      </pc:sldChg>
      <pc:sldChg chg="add">
        <pc:chgData name="Ai Xin" userId="4bcebb4d-661a-4357-8715-2999a08aa140" providerId="ADAL" clId="{8FA631E3-039B-47DC-8D9A-6BBA537EC75D}" dt="2023-01-27T02:59:27.946" v="5"/>
        <pc:sldMkLst>
          <pc:docMk/>
          <pc:sldMk cId="3742686993" sldId="1206"/>
        </pc:sldMkLst>
      </pc:sldChg>
      <pc:sldChg chg="add">
        <pc:chgData name="Ai Xin" userId="4bcebb4d-661a-4357-8715-2999a08aa140" providerId="ADAL" clId="{8FA631E3-039B-47DC-8D9A-6BBA537EC75D}" dt="2023-01-27T02:59:27.946" v="5"/>
        <pc:sldMkLst>
          <pc:docMk/>
          <pc:sldMk cId="2634634108" sldId="1207"/>
        </pc:sldMkLst>
      </pc:sldChg>
      <pc:sldChg chg="add">
        <pc:chgData name="Ai Xin" userId="4bcebb4d-661a-4357-8715-2999a08aa140" providerId="ADAL" clId="{8FA631E3-039B-47DC-8D9A-6BBA537EC75D}" dt="2023-01-27T02:59:27.946" v="5"/>
        <pc:sldMkLst>
          <pc:docMk/>
          <pc:sldMk cId="2073513167" sldId="1208"/>
        </pc:sldMkLst>
      </pc:sldChg>
      <pc:sldChg chg="add">
        <pc:chgData name="Ai Xin" userId="4bcebb4d-661a-4357-8715-2999a08aa140" providerId="ADAL" clId="{8FA631E3-039B-47DC-8D9A-6BBA537EC75D}" dt="2023-01-27T02:59:27.946" v="5"/>
        <pc:sldMkLst>
          <pc:docMk/>
          <pc:sldMk cId="1662516985" sldId="1211"/>
        </pc:sldMkLst>
      </pc:sldChg>
      <pc:sldChg chg="add">
        <pc:chgData name="Ai Xin" userId="4bcebb4d-661a-4357-8715-2999a08aa140" providerId="ADAL" clId="{8FA631E3-039B-47DC-8D9A-6BBA537EC75D}" dt="2023-01-27T02:59:27.946" v="5"/>
        <pc:sldMkLst>
          <pc:docMk/>
          <pc:sldMk cId="2150591503" sldId="1212"/>
        </pc:sldMkLst>
      </pc:sldChg>
      <pc:sldChg chg="add">
        <pc:chgData name="Ai Xin" userId="4bcebb4d-661a-4357-8715-2999a08aa140" providerId="ADAL" clId="{8FA631E3-039B-47DC-8D9A-6BBA537EC75D}" dt="2023-01-27T02:59:27.946" v="5"/>
        <pc:sldMkLst>
          <pc:docMk/>
          <pc:sldMk cId="2568791859" sldId="1213"/>
        </pc:sldMkLst>
      </pc:sldChg>
      <pc:sldChg chg="add">
        <pc:chgData name="Ai Xin" userId="4bcebb4d-661a-4357-8715-2999a08aa140" providerId="ADAL" clId="{8FA631E3-039B-47DC-8D9A-6BBA537EC75D}" dt="2023-01-27T02:59:27.946" v="5"/>
        <pc:sldMkLst>
          <pc:docMk/>
          <pc:sldMk cId="3599390378" sldId="1214"/>
        </pc:sldMkLst>
      </pc:sldChg>
      <pc:sldChg chg="add">
        <pc:chgData name="Ai Xin" userId="4bcebb4d-661a-4357-8715-2999a08aa140" providerId="ADAL" clId="{8FA631E3-039B-47DC-8D9A-6BBA537EC75D}" dt="2023-01-27T02:59:27.946" v="5"/>
        <pc:sldMkLst>
          <pc:docMk/>
          <pc:sldMk cId="821610764" sldId="1215"/>
        </pc:sldMkLst>
      </pc:sldChg>
      <pc:sldChg chg="add">
        <pc:chgData name="Ai Xin" userId="4bcebb4d-661a-4357-8715-2999a08aa140" providerId="ADAL" clId="{8FA631E3-039B-47DC-8D9A-6BBA537EC75D}" dt="2023-01-27T02:59:27.946" v="5"/>
        <pc:sldMkLst>
          <pc:docMk/>
          <pc:sldMk cId="4089833639" sldId="1216"/>
        </pc:sldMkLst>
      </pc:sldChg>
      <pc:sldChg chg="modSp add mod">
        <pc:chgData name="Ai Xin" userId="4bcebb4d-661a-4357-8715-2999a08aa140" providerId="ADAL" clId="{8FA631E3-039B-47DC-8D9A-6BBA537EC75D}" dt="2023-01-27T02:59:28.029" v="6" actId="27636"/>
        <pc:sldMkLst>
          <pc:docMk/>
          <pc:sldMk cId="2040436762" sldId="1217"/>
        </pc:sldMkLst>
        <pc:spChg chg="mod">
          <ac:chgData name="Ai Xin" userId="4bcebb4d-661a-4357-8715-2999a08aa140" providerId="ADAL" clId="{8FA631E3-039B-47DC-8D9A-6BBA537EC75D}" dt="2023-01-27T02:59:28.029" v="6" actId="27636"/>
          <ac:spMkLst>
            <pc:docMk/>
            <pc:sldMk cId="2040436762" sldId="1217"/>
            <ac:spMk id="2" creationId="{737AE100-131A-4742-BFD8-C24ED329B70C}"/>
          </ac:spMkLst>
        </pc:spChg>
      </pc:sldChg>
      <pc:sldChg chg="add">
        <pc:chgData name="Ai Xin" userId="4bcebb4d-661a-4357-8715-2999a08aa140" providerId="ADAL" clId="{8FA631E3-039B-47DC-8D9A-6BBA537EC75D}" dt="2023-01-27T02:59:27.946" v="5"/>
        <pc:sldMkLst>
          <pc:docMk/>
          <pc:sldMk cId="456980565" sldId="1218"/>
        </pc:sldMkLst>
      </pc:sldChg>
      <pc:sldChg chg="add">
        <pc:chgData name="Ai Xin" userId="4bcebb4d-661a-4357-8715-2999a08aa140" providerId="ADAL" clId="{8FA631E3-039B-47DC-8D9A-6BBA537EC75D}" dt="2023-01-27T02:59:27.946" v="5"/>
        <pc:sldMkLst>
          <pc:docMk/>
          <pc:sldMk cId="3546944986" sldId="1219"/>
        </pc:sldMkLst>
      </pc:sldChg>
      <pc:sldChg chg="add">
        <pc:chgData name="Ai Xin" userId="4bcebb4d-661a-4357-8715-2999a08aa140" providerId="ADAL" clId="{8FA631E3-039B-47DC-8D9A-6BBA537EC75D}" dt="2023-01-27T02:59:27.946" v="5"/>
        <pc:sldMkLst>
          <pc:docMk/>
          <pc:sldMk cId="2666486421" sldId="1221"/>
        </pc:sldMkLst>
      </pc:sldChg>
      <pc:sldChg chg="add">
        <pc:chgData name="Ai Xin" userId="4bcebb4d-661a-4357-8715-2999a08aa140" providerId="ADAL" clId="{8FA631E3-039B-47DC-8D9A-6BBA537EC75D}" dt="2023-01-27T02:59:27.946" v="5"/>
        <pc:sldMkLst>
          <pc:docMk/>
          <pc:sldMk cId="1292953684" sldId="1222"/>
        </pc:sldMkLst>
      </pc:sldChg>
      <pc:sldChg chg="add">
        <pc:chgData name="Ai Xin" userId="4bcebb4d-661a-4357-8715-2999a08aa140" providerId="ADAL" clId="{8FA631E3-039B-47DC-8D9A-6BBA537EC75D}" dt="2023-01-27T02:59:27.946" v="5"/>
        <pc:sldMkLst>
          <pc:docMk/>
          <pc:sldMk cId="3946771826" sldId="1223"/>
        </pc:sldMkLst>
      </pc:sldChg>
      <pc:sldChg chg="add">
        <pc:chgData name="Ai Xin" userId="4bcebb4d-661a-4357-8715-2999a08aa140" providerId="ADAL" clId="{8FA631E3-039B-47DC-8D9A-6BBA537EC75D}" dt="2023-01-27T02:59:27.946" v="5"/>
        <pc:sldMkLst>
          <pc:docMk/>
          <pc:sldMk cId="3901073979" sldId="1225"/>
        </pc:sldMkLst>
      </pc:sldChg>
      <pc:sldChg chg="add">
        <pc:chgData name="Ai Xin" userId="4bcebb4d-661a-4357-8715-2999a08aa140" providerId="ADAL" clId="{8FA631E3-039B-47DC-8D9A-6BBA537EC75D}" dt="2023-01-27T02:59:27.946" v="5"/>
        <pc:sldMkLst>
          <pc:docMk/>
          <pc:sldMk cId="1806287975" sldId="1226"/>
        </pc:sldMkLst>
      </pc:sldChg>
      <pc:sldChg chg="add">
        <pc:chgData name="Ai Xin" userId="4bcebb4d-661a-4357-8715-2999a08aa140" providerId="ADAL" clId="{8FA631E3-039B-47DC-8D9A-6BBA537EC75D}" dt="2023-01-27T02:59:27.946" v="5"/>
        <pc:sldMkLst>
          <pc:docMk/>
          <pc:sldMk cId="2347479731" sldId="1366"/>
        </pc:sldMkLst>
      </pc:sldChg>
      <pc:sldChg chg="add">
        <pc:chgData name="Ai Xin" userId="4bcebb4d-661a-4357-8715-2999a08aa140" providerId="ADAL" clId="{8FA631E3-039B-47DC-8D9A-6BBA537EC75D}" dt="2023-01-27T02:59:27.946" v="5"/>
        <pc:sldMkLst>
          <pc:docMk/>
          <pc:sldMk cId="1300997567" sldId="1367"/>
        </pc:sldMkLst>
      </pc:sldChg>
      <pc:sldMasterChg chg="del delSldLayout">
        <pc:chgData name="Ai Xin" userId="4bcebb4d-661a-4357-8715-2999a08aa140" providerId="ADAL" clId="{8FA631E3-039B-47DC-8D9A-6BBA537EC75D}" dt="2023-01-27T02:57:05.420" v="4" actId="47"/>
        <pc:sldMasterMkLst>
          <pc:docMk/>
          <pc:sldMasterMk cId="2216561334" sldId="2147483660"/>
        </pc:sldMasterMkLst>
        <pc:sldLayoutChg chg="del">
          <pc:chgData name="Ai Xin" userId="4bcebb4d-661a-4357-8715-2999a08aa140" providerId="ADAL" clId="{8FA631E3-039B-47DC-8D9A-6BBA537EC75D}" dt="2023-01-27T02:57:05.420" v="4" actId="47"/>
          <pc:sldLayoutMkLst>
            <pc:docMk/>
            <pc:sldMasterMk cId="2216561334" sldId="2147483660"/>
            <pc:sldLayoutMk cId="217705415" sldId="2147483662"/>
          </pc:sldLayoutMkLst>
        </pc:sldLayoutChg>
      </pc:sldMasterChg>
    </pc:docChg>
  </pc:docChgLst>
  <pc:docChgLst>
    <pc:chgData name="Ai Xin" userId="4bcebb4d-661a-4357-8715-2999a08aa140" providerId="ADAL" clId="{63084599-E6EC-4C01-B40F-09EF5441D23B}"/>
    <pc:docChg chg="modSld">
      <pc:chgData name="Ai Xin" userId="4bcebb4d-661a-4357-8715-2999a08aa140" providerId="ADAL" clId="{63084599-E6EC-4C01-B40F-09EF5441D23B}" dt="2022-11-28T03:09:59.020" v="3" actId="14100"/>
      <pc:docMkLst>
        <pc:docMk/>
      </pc:docMkLst>
      <pc:sldChg chg="modSp mod">
        <pc:chgData name="Ai Xin" userId="4bcebb4d-661a-4357-8715-2999a08aa140" providerId="ADAL" clId="{63084599-E6EC-4C01-B40F-09EF5441D23B}" dt="2022-11-28T03:09:59.020" v="3" actId="14100"/>
        <pc:sldMkLst>
          <pc:docMk/>
          <pc:sldMk cId="2842691257" sldId="1178"/>
        </pc:sldMkLst>
        <pc:picChg chg="mod">
          <ac:chgData name="Ai Xin" userId="4bcebb4d-661a-4357-8715-2999a08aa140" providerId="ADAL" clId="{63084599-E6EC-4C01-B40F-09EF5441D23B}" dt="2022-11-28T03:09:59.020" v="3" actId="14100"/>
          <ac:picMkLst>
            <pc:docMk/>
            <pc:sldMk cId="2842691257" sldId="1178"/>
            <ac:picMk id="7" creationId="{FA9DCAD6-38DA-3942-96BF-03B4EDBE0D7D}"/>
          </ac:picMkLst>
        </pc:picChg>
      </pc:sldChg>
    </pc:docChg>
  </pc:docChgLst>
  <pc:docChgLst>
    <pc:chgData name="Ai Xin" userId="4bcebb4d-661a-4357-8715-2999a08aa140" providerId="ADAL" clId="{258CCD60-3171-43E0-9057-CC6B36F3F946}"/>
    <pc:docChg chg="undo custSel addSld delSld modSld">
      <pc:chgData name="Ai Xin" userId="4bcebb4d-661a-4357-8715-2999a08aa140" providerId="ADAL" clId="{258CCD60-3171-43E0-9057-CC6B36F3F946}" dt="2023-02-27T08:21:15.446" v="356" actId="20577"/>
      <pc:docMkLst>
        <pc:docMk/>
      </pc:docMkLst>
      <pc:sldChg chg="modSp mod">
        <pc:chgData name="Ai Xin" userId="4bcebb4d-661a-4357-8715-2999a08aa140" providerId="ADAL" clId="{258CCD60-3171-43E0-9057-CC6B36F3F946}" dt="2023-02-02T03:49:39.888" v="285" actId="20577"/>
        <pc:sldMkLst>
          <pc:docMk/>
          <pc:sldMk cId="3422528084" sldId="669"/>
        </pc:sldMkLst>
        <pc:spChg chg="mod">
          <ac:chgData name="Ai Xin" userId="4bcebb4d-661a-4357-8715-2999a08aa140" providerId="ADAL" clId="{258CCD60-3171-43E0-9057-CC6B36F3F946}" dt="2023-02-02T03:49:39.888" v="285" actId="20577"/>
          <ac:spMkLst>
            <pc:docMk/>
            <pc:sldMk cId="3422528084" sldId="669"/>
            <ac:spMk id="11" creationId="{00000000-0000-0000-0000-000000000000}"/>
          </ac:spMkLst>
        </pc:spChg>
      </pc:sldChg>
      <pc:sldChg chg="delSp modSp del mod">
        <pc:chgData name="Ai Xin" userId="4bcebb4d-661a-4357-8715-2999a08aa140" providerId="ADAL" clId="{258CCD60-3171-43E0-9057-CC6B36F3F946}" dt="2023-02-02T03:40:18.380" v="120" actId="47"/>
        <pc:sldMkLst>
          <pc:docMk/>
          <pc:sldMk cId="2117566825" sldId="1166"/>
        </pc:sldMkLst>
        <pc:spChg chg="mod">
          <ac:chgData name="Ai Xin" userId="4bcebb4d-661a-4357-8715-2999a08aa140" providerId="ADAL" clId="{258CCD60-3171-43E0-9057-CC6B36F3F946}" dt="2023-02-02T03:21:32.321" v="47" actId="113"/>
          <ac:spMkLst>
            <pc:docMk/>
            <pc:sldMk cId="2117566825" sldId="1166"/>
            <ac:spMk id="10" creationId="{77D3B197-7BC9-F84F-9EE3-DA687F429ACD}"/>
          </ac:spMkLst>
        </pc:spChg>
        <pc:spChg chg="mod">
          <ac:chgData name="Ai Xin" userId="4bcebb4d-661a-4357-8715-2999a08aa140" providerId="ADAL" clId="{258CCD60-3171-43E0-9057-CC6B36F3F946}" dt="2023-02-02T03:21:35.321" v="48" actId="1076"/>
          <ac:spMkLst>
            <pc:docMk/>
            <pc:sldMk cId="2117566825" sldId="1166"/>
            <ac:spMk id="11" creationId="{4B5956F3-666A-C640-B2A7-EA21592BC5A3}"/>
          </ac:spMkLst>
        </pc:spChg>
        <pc:picChg chg="del">
          <ac:chgData name="Ai Xin" userId="4bcebb4d-661a-4357-8715-2999a08aa140" providerId="ADAL" clId="{258CCD60-3171-43E0-9057-CC6B36F3F946}" dt="2023-02-02T03:19:10.914" v="28" actId="478"/>
          <ac:picMkLst>
            <pc:docMk/>
            <pc:sldMk cId="2117566825" sldId="1166"/>
            <ac:picMk id="7" creationId="{CFA41269-0E6D-2E46-A272-56A2120A7BDC}"/>
          </ac:picMkLst>
        </pc:picChg>
      </pc:sldChg>
      <pc:sldChg chg="delSp modSp add mod">
        <pc:chgData name="Ai Xin" userId="4bcebb4d-661a-4357-8715-2999a08aa140" providerId="ADAL" clId="{258CCD60-3171-43E0-9057-CC6B36F3F946}" dt="2023-02-02T03:43:09.255" v="136" actId="1076"/>
        <pc:sldMkLst>
          <pc:docMk/>
          <pc:sldMk cId="2921446859" sldId="1179"/>
        </pc:sldMkLst>
        <pc:spChg chg="mod">
          <ac:chgData name="Ai Xin" userId="4bcebb4d-661a-4357-8715-2999a08aa140" providerId="ADAL" clId="{258CCD60-3171-43E0-9057-CC6B36F3F946}" dt="2023-02-02T03:42:48.159" v="131" actId="1076"/>
          <ac:spMkLst>
            <pc:docMk/>
            <pc:sldMk cId="2921446859" sldId="1179"/>
            <ac:spMk id="3" creationId="{00000000-0000-0000-0000-000000000000}"/>
          </ac:spMkLst>
        </pc:spChg>
        <pc:spChg chg="mod">
          <ac:chgData name="Ai Xin" userId="4bcebb4d-661a-4357-8715-2999a08aa140" providerId="ADAL" clId="{258CCD60-3171-43E0-9057-CC6B36F3F946}" dt="2023-02-02T03:42:52.223" v="132" actId="1076"/>
          <ac:spMkLst>
            <pc:docMk/>
            <pc:sldMk cId="2921446859" sldId="1179"/>
            <ac:spMk id="11" creationId="{80D95076-46F5-4C4D-AB70-1755C5FE1859}"/>
          </ac:spMkLst>
        </pc:spChg>
        <pc:spChg chg="del">
          <ac:chgData name="Ai Xin" userId="4bcebb4d-661a-4357-8715-2999a08aa140" providerId="ADAL" clId="{258CCD60-3171-43E0-9057-CC6B36F3F946}" dt="2023-02-02T03:42:43.375" v="130" actId="478"/>
          <ac:spMkLst>
            <pc:docMk/>
            <pc:sldMk cId="2921446859" sldId="1179"/>
            <ac:spMk id="17" creationId="{E1843DFE-1926-D74F-A5EF-126961C4D963}"/>
          </ac:spMkLst>
        </pc:spChg>
        <pc:spChg chg="mod">
          <ac:chgData name="Ai Xin" userId="4bcebb4d-661a-4357-8715-2999a08aa140" providerId="ADAL" clId="{258CCD60-3171-43E0-9057-CC6B36F3F946}" dt="2023-02-02T03:42:57.310" v="133" actId="1076"/>
          <ac:spMkLst>
            <pc:docMk/>
            <pc:sldMk cId="2921446859" sldId="1179"/>
            <ac:spMk id="18" creationId="{C746845A-3652-C94A-B98D-8EB027111621}"/>
          </ac:spMkLst>
        </pc:spChg>
        <pc:spChg chg="mod">
          <ac:chgData name="Ai Xin" userId="4bcebb4d-661a-4357-8715-2999a08aa140" providerId="ADAL" clId="{258CCD60-3171-43E0-9057-CC6B36F3F946}" dt="2023-02-02T03:43:01.151" v="134" actId="1076"/>
          <ac:spMkLst>
            <pc:docMk/>
            <pc:sldMk cId="2921446859" sldId="1179"/>
            <ac:spMk id="19" creationId="{BCD39DF4-2108-0142-89D4-D0DB3BAA763B}"/>
          </ac:spMkLst>
        </pc:spChg>
        <pc:picChg chg="mod">
          <ac:chgData name="Ai Xin" userId="4bcebb4d-661a-4357-8715-2999a08aa140" providerId="ADAL" clId="{258CCD60-3171-43E0-9057-CC6B36F3F946}" dt="2023-02-02T03:43:06.527" v="135" actId="1076"/>
          <ac:picMkLst>
            <pc:docMk/>
            <pc:sldMk cId="2921446859" sldId="1179"/>
            <ac:picMk id="5" creationId="{4D97D05E-310B-254F-AD12-D7C67799378B}"/>
          </ac:picMkLst>
        </pc:picChg>
        <pc:picChg chg="mod">
          <ac:chgData name="Ai Xin" userId="4bcebb4d-661a-4357-8715-2999a08aa140" providerId="ADAL" clId="{258CCD60-3171-43E0-9057-CC6B36F3F946}" dt="2023-02-02T03:43:09.255" v="136" actId="1076"/>
          <ac:picMkLst>
            <pc:docMk/>
            <pc:sldMk cId="2921446859" sldId="1179"/>
            <ac:picMk id="9" creationId="{D2916324-8225-BE4C-9E01-6103F9497604}"/>
          </ac:picMkLst>
        </pc:picChg>
      </pc:sldChg>
      <pc:sldChg chg="del">
        <pc:chgData name="Ai Xin" userId="4bcebb4d-661a-4357-8715-2999a08aa140" providerId="ADAL" clId="{258CCD60-3171-43E0-9057-CC6B36F3F946}" dt="2023-02-02T03:17:04.945" v="0" actId="2696"/>
        <pc:sldMkLst>
          <pc:docMk/>
          <pc:sldMk cId="3728186455" sldId="1179"/>
        </pc:sldMkLst>
      </pc:sldChg>
      <pc:sldChg chg="del">
        <pc:chgData name="Ai Xin" userId="4bcebb4d-661a-4357-8715-2999a08aa140" providerId="ADAL" clId="{258CCD60-3171-43E0-9057-CC6B36F3F946}" dt="2023-02-02T03:20:53.954" v="40" actId="47"/>
        <pc:sldMkLst>
          <pc:docMk/>
          <pc:sldMk cId="39134633" sldId="1181"/>
        </pc:sldMkLst>
      </pc:sldChg>
      <pc:sldChg chg="modSp mod">
        <pc:chgData name="Ai Xin" userId="4bcebb4d-661a-4357-8715-2999a08aa140" providerId="ADAL" clId="{258CCD60-3171-43E0-9057-CC6B36F3F946}" dt="2023-02-27T08:21:15.446" v="356" actId="20577"/>
        <pc:sldMkLst>
          <pc:docMk/>
          <pc:sldMk cId="3554353474" sldId="1182"/>
        </pc:sldMkLst>
        <pc:spChg chg="mod">
          <ac:chgData name="Ai Xin" userId="4bcebb4d-661a-4357-8715-2999a08aa140" providerId="ADAL" clId="{258CCD60-3171-43E0-9057-CC6B36F3F946}" dt="2023-02-27T08:21:15.446" v="356" actId="20577"/>
          <ac:spMkLst>
            <pc:docMk/>
            <pc:sldMk cId="3554353474" sldId="1182"/>
            <ac:spMk id="3" creationId="{00000000-0000-0000-0000-000000000000}"/>
          </ac:spMkLst>
        </pc:spChg>
      </pc:sldChg>
      <pc:sldChg chg="modSp add mod">
        <pc:chgData name="Ai Xin" userId="4bcebb4d-661a-4357-8715-2999a08aa140" providerId="ADAL" clId="{258CCD60-3171-43E0-9057-CC6B36F3F946}" dt="2023-02-13T05:57:56.279" v="287" actId="113"/>
        <pc:sldMkLst>
          <pc:docMk/>
          <pc:sldMk cId="812424710" sldId="1190"/>
        </pc:sldMkLst>
        <pc:spChg chg="mod">
          <ac:chgData name="Ai Xin" userId="4bcebb4d-661a-4357-8715-2999a08aa140" providerId="ADAL" clId="{258CCD60-3171-43E0-9057-CC6B36F3F946}" dt="2023-02-13T05:57:56.279" v="287" actId="113"/>
          <ac:spMkLst>
            <pc:docMk/>
            <pc:sldMk cId="812424710" sldId="1190"/>
            <ac:spMk id="2" creationId="{2E3F4714-363A-FA4E-8EF5-9B921E1B111C}"/>
          </ac:spMkLst>
        </pc:spChg>
      </pc:sldChg>
      <pc:sldChg chg="del">
        <pc:chgData name="Ai Xin" userId="4bcebb4d-661a-4357-8715-2999a08aa140" providerId="ADAL" clId="{258CCD60-3171-43E0-9057-CC6B36F3F946}" dt="2023-02-02T03:17:04.945" v="0" actId="2696"/>
        <pc:sldMkLst>
          <pc:docMk/>
          <pc:sldMk cId="2781291483" sldId="1190"/>
        </pc:sldMkLst>
      </pc:sldChg>
      <pc:sldChg chg="del">
        <pc:chgData name="Ai Xin" userId="4bcebb4d-661a-4357-8715-2999a08aa140" providerId="ADAL" clId="{258CCD60-3171-43E0-9057-CC6B36F3F946}" dt="2023-02-02T03:22:00.629" v="50" actId="47"/>
        <pc:sldMkLst>
          <pc:docMk/>
          <pc:sldMk cId="2851176377" sldId="1197"/>
        </pc:sldMkLst>
      </pc:sldChg>
      <pc:sldChg chg="modSp del mod">
        <pc:chgData name="Ai Xin" userId="4bcebb4d-661a-4357-8715-2999a08aa140" providerId="ADAL" clId="{258CCD60-3171-43E0-9057-CC6B36F3F946}" dt="2023-02-02T03:24:06.247" v="68" actId="47"/>
        <pc:sldMkLst>
          <pc:docMk/>
          <pc:sldMk cId="164973749" sldId="1200"/>
        </pc:sldMkLst>
        <pc:spChg chg="mod">
          <ac:chgData name="Ai Xin" userId="4bcebb4d-661a-4357-8715-2999a08aa140" providerId="ADAL" clId="{258CCD60-3171-43E0-9057-CC6B36F3F946}" dt="2023-02-02T03:23:19.569" v="56" actId="1076"/>
          <ac:spMkLst>
            <pc:docMk/>
            <pc:sldMk cId="164973749" sldId="1200"/>
            <ac:spMk id="11" creationId="{4B5956F3-666A-C640-B2A7-EA21592BC5A3}"/>
          </ac:spMkLst>
        </pc:spChg>
      </pc:sldChg>
      <pc:sldChg chg="del">
        <pc:chgData name="Ai Xin" userId="4bcebb4d-661a-4357-8715-2999a08aa140" providerId="ADAL" clId="{258CCD60-3171-43E0-9057-CC6B36F3F946}" dt="2023-02-02T03:33:34.391" v="86" actId="2696"/>
        <pc:sldMkLst>
          <pc:docMk/>
          <pc:sldMk cId="3016993501" sldId="1202"/>
        </pc:sldMkLst>
      </pc:sldChg>
      <pc:sldChg chg="add">
        <pc:chgData name="Ai Xin" userId="4bcebb4d-661a-4357-8715-2999a08aa140" providerId="ADAL" clId="{258CCD60-3171-43E0-9057-CC6B36F3F946}" dt="2023-02-02T03:33:49.702" v="87"/>
        <pc:sldMkLst>
          <pc:docMk/>
          <pc:sldMk cId="3895265905" sldId="1202"/>
        </pc:sldMkLst>
      </pc:sldChg>
      <pc:sldChg chg="modSp add mod">
        <pc:chgData name="Ai Xin" userId="4bcebb4d-661a-4357-8715-2999a08aa140" providerId="ADAL" clId="{258CCD60-3171-43E0-9057-CC6B36F3F946}" dt="2023-02-02T03:37:00.720" v="101" actId="20577"/>
        <pc:sldMkLst>
          <pc:docMk/>
          <pc:sldMk cId="380563301" sldId="1203"/>
        </pc:sldMkLst>
        <pc:spChg chg="mod">
          <ac:chgData name="Ai Xin" userId="4bcebb4d-661a-4357-8715-2999a08aa140" providerId="ADAL" clId="{258CCD60-3171-43E0-9057-CC6B36F3F946}" dt="2023-02-02T03:37:00.720" v="101" actId="20577"/>
          <ac:spMkLst>
            <pc:docMk/>
            <pc:sldMk cId="380563301" sldId="1203"/>
            <ac:spMk id="3" creationId="{BE2DBFA7-9515-9740-BC40-D0CF4C55AA51}"/>
          </ac:spMkLst>
        </pc:spChg>
      </pc:sldChg>
      <pc:sldChg chg="del">
        <pc:chgData name="Ai Xin" userId="4bcebb4d-661a-4357-8715-2999a08aa140" providerId="ADAL" clId="{258CCD60-3171-43E0-9057-CC6B36F3F946}" dt="2023-02-02T03:33:34.391" v="86" actId="2696"/>
        <pc:sldMkLst>
          <pc:docMk/>
          <pc:sldMk cId="1314548986" sldId="1203"/>
        </pc:sldMkLst>
      </pc:sldChg>
      <pc:sldChg chg="add">
        <pc:chgData name="Ai Xin" userId="4bcebb4d-661a-4357-8715-2999a08aa140" providerId="ADAL" clId="{258CCD60-3171-43E0-9057-CC6B36F3F946}" dt="2023-02-02T03:33:49.702" v="87"/>
        <pc:sldMkLst>
          <pc:docMk/>
          <pc:sldMk cId="1098190065" sldId="1205"/>
        </pc:sldMkLst>
      </pc:sldChg>
      <pc:sldChg chg="del">
        <pc:chgData name="Ai Xin" userId="4bcebb4d-661a-4357-8715-2999a08aa140" providerId="ADAL" clId="{258CCD60-3171-43E0-9057-CC6B36F3F946}" dt="2023-02-02T03:33:34.391" v="86" actId="2696"/>
        <pc:sldMkLst>
          <pc:docMk/>
          <pc:sldMk cId="3506535192" sldId="1205"/>
        </pc:sldMkLst>
      </pc:sldChg>
      <pc:sldChg chg="del">
        <pc:chgData name="Ai Xin" userId="4bcebb4d-661a-4357-8715-2999a08aa140" providerId="ADAL" clId="{258CCD60-3171-43E0-9057-CC6B36F3F946}" dt="2023-02-02T03:24:46.529" v="71" actId="47"/>
        <pc:sldMkLst>
          <pc:docMk/>
          <pc:sldMk cId="2666486421" sldId="1221"/>
        </pc:sldMkLst>
      </pc:sldChg>
      <pc:sldChg chg="del">
        <pc:chgData name="Ai Xin" userId="4bcebb4d-661a-4357-8715-2999a08aa140" providerId="ADAL" clId="{258CCD60-3171-43E0-9057-CC6B36F3F946}" dt="2023-02-02T03:25:29.851" v="75" actId="47"/>
        <pc:sldMkLst>
          <pc:docMk/>
          <pc:sldMk cId="1292953684" sldId="1222"/>
        </pc:sldMkLst>
      </pc:sldChg>
      <pc:sldChg chg="del">
        <pc:chgData name="Ai Xin" userId="4bcebb4d-661a-4357-8715-2999a08aa140" providerId="ADAL" clId="{258CCD60-3171-43E0-9057-CC6B36F3F946}" dt="2023-02-02T03:25:57.011" v="78" actId="47"/>
        <pc:sldMkLst>
          <pc:docMk/>
          <pc:sldMk cId="3946771826" sldId="1223"/>
        </pc:sldMkLst>
      </pc:sldChg>
      <pc:sldChg chg="modSp add del mod">
        <pc:chgData name="Ai Xin" userId="4bcebb4d-661a-4357-8715-2999a08aa140" providerId="ADAL" clId="{258CCD60-3171-43E0-9057-CC6B36F3F946}" dt="2023-02-27T02:39:35.601" v="336" actId="47"/>
        <pc:sldMkLst>
          <pc:docMk/>
          <pc:sldMk cId="668444231" sldId="1306"/>
        </pc:sldMkLst>
        <pc:spChg chg="mod">
          <ac:chgData name="Ai Xin" userId="4bcebb4d-661a-4357-8715-2999a08aa140" providerId="ADAL" clId="{258CCD60-3171-43E0-9057-CC6B36F3F946}" dt="2023-02-27T02:36:35.907" v="334" actId="20577"/>
          <ac:spMkLst>
            <pc:docMk/>
            <pc:sldMk cId="668444231" sldId="1306"/>
            <ac:spMk id="9" creationId="{D68770EB-456D-6C20-7E00-6FBB6D3F8A84}"/>
          </ac:spMkLst>
        </pc:spChg>
        <pc:spChg chg="mod">
          <ac:chgData name="Ai Xin" userId="4bcebb4d-661a-4357-8715-2999a08aa140" providerId="ADAL" clId="{258CCD60-3171-43E0-9057-CC6B36F3F946}" dt="2023-02-27T02:35:33.171" v="302" actId="20577"/>
          <ac:spMkLst>
            <pc:docMk/>
            <pc:sldMk cId="668444231" sldId="1306"/>
            <ac:spMk id="14" creationId="{CC2202DD-7BF4-C4DD-A254-E07DB7E9A951}"/>
          </ac:spMkLst>
        </pc:spChg>
      </pc:sldChg>
      <pc:sldChg chg="add del">
        <pc:chgData name="Ai Xin" userId="4bcebb4d-661a-4357-8715-2999a08aa140" providerId="ADAL" clId="{258CCD60-3171-43E0-9057-CC6B36F3F946}" dt="2023-02-27T02:41:15.284" v="338" actId="47"/>
        <pc:sldMkLst>
          <pc:docMk/>
          <pc:sldMk cId="2850419777" sldId="1307"/>
        </pc:sldMkLst>
      </pc:sldChg>
      <pc:sldChg chg="add">
        <pc:chgData name="Ai Xin" userId="4bcebb4d-661a-4357-8715-2999a08aa140" providerId="ADAL" clId="{258CCD60-3171-43E0-9057-CC6B36F3F946}" dt="2023-02-27T02:41:12.800" v="337"/>
        <pc:sldMkLst>
          <pc:docMk/>
          <pc:sldMk cId="1485731430" sldId="1322"/>
        </pc:sldMkLst>
      </pc:sldChg>
      <pc:sldChg chg="modSp add mod">
        <pc:chgData name="Ai Xin" userId="4bcebb4d-661a-4357-8715-2999a08aa140" providerId="ADAL" clId="{258CCD60-3171-43E0-9057-CC6B36F3F946}" dt="2023-02-02T03:21:22.593" v="45" actId="1076"/>
        <pc:sldMkLst>
          <pc:docMk/>
          <pc:sldMk cId="100169417" sldId="1367"/>
        </pc:sldMkLst>
        <pc:spChg chg="mod">
          <ac:chgData name="Ai Xin" userId="4bcebb4d-661a-4357-8715-2999a08aa140" providerId="ADAL" clId="{258CCD60-3171-43E0-9057-CC6B36F3F946}" dt="2023-02-02T03:21:09.027" v="43" actId="113"/>
          <ac:spMkLst>
            <pc:docMk/>
            <pc:sldMk cId="100169417" sldId="1367"/>
            <ac:spMk id="10" creationId="{77D3B197-7BC9-F84F-9EE3-DA687F429ACD}"/>
          </ac:spMkLst>
        </pc:spChg>
        <pc:spChg chg="mod">
          <ac:chgData name="Ai Xin" userId="4bcebb4d-661a-4357-8715-2999a08aa140" providerId="ADAL" clId="{258CCD60-3171-43E0-9057-CC6B36F3F946}" dt="2023-02-02T03:21:22.593" v="45" actId="1076"/>
          <ac:spMkLst>
            <pc:docMk/>
            <pc:sldMk cId="100169417" sldId="1367"/>
            <ac:spMk id="11" creationId="{4B5956F3-666A-C640-B2A7-EA21592BC5A3}"/>
          </ac:spMkLst>
        </pc:spChg>
      </pc:sldChg>
      <pc:sldChg chg="modSp del mod">
        <pc:chgData name="Ai Xin" userId="4bcebb4d-661a-4357-8715-2999a08aa140" providerId="ADAL" clId="{258CCD60-3171-43E0-9057-CC6B36F3F946}" dt="2023-02-02T03:17:34.024" v="6" actId="47"/>
        <pc:sldMkLst>
          <pc:docMk/>
          <pc:sldMk cId="1300997567" sldId="1367"/>
        </pc:sldMkLst>
        <pc:spChg chg="mod">
          <ac:chgData name="Ai Xin" userId="4bcebb4d-661a-4357-8715-2999a08aa140" providerId="ADAL" clId="{258CCD60-3171-43E0-9057-CC6B36F3F946}" dt="2023-02-02T03:17:21.883" v="2" actId="21"/>
          <ac:spMkLst>
            <pc:docMk/>
            <pc:sldMk cId="1300997567" sldId="1367"/>
            <ac:spMk id="2" creationId="{2E3F4714-363A-FA4E-8EF5-9B921E1B111C}"/>
          </ac:spMkLst>
        </pc:spChg>
      </pc:sldChg>
      <pc:sldChg chg="modSp add del mod">
        <pc:chgData name="Ai Xin" userId="4bcebb4d-661a-4357-8715-2999a08aa140" providerId="ADAL" clId="{258CCD60-3171-43E0-9057-CC6B36F3F946}" dt="2023-02-02T03:19:49.909" v="32" actId="47"/>
        <pc:sldMkLst>
          <pc:docMk/>
          <pc:sldMk cId="3124328958" sldId="1367"/>
        </pc:sldMkLst>
        <pc:spChg chg="mod">
          <ac:chgData name="Ai Xin" userId="4bcebb4d-661a-4357-8715-2999a08aa140" providerId="ADAL" clId="{258CCD60-3171-43E0-9057-CC6B36F3F946}" dt="2023-02-02T03:18:48.468" v="27" actId="1076"/>
          <ac:spMkLst>
            <pc:docMk/>
            <pc:sldMk cId="3124328958" sldId="1367"/>
            <ac:spMk id="11" creationId="{4B5956F3-666A-C640-B2A7-EA21592BC5A3}"/>
          </ac:spMkLst>
        </pc:spChg>
      </pc:sldChg>
      <pc:sldChg chg="addSp delSp modSp add mod">
        <pc:chgData name="Ai Xin" userId="4bcebb4d-661a-4357-8715-2999a08aa140" providerId="ADAL" clId="{258CCD60-3171-43E0-9057-CC6B36F3F946}" dt="2023-02-02T03:38:45.112" v="109" actId="1076"/>
        <pc:sldMkLst>
          <pc:docMk/>
          <pc:sldMk cId="1606183507" sldId="1368"/>
        </pc:sldMkLst>
        <pc:spChg chg="add mod">
          <ac:chgData name="Ai Xin" userId="4bcebb4d-661a-4357-8715-2999a08aa140" providerId="ADAL" clId="{258CCD60-3171-43E0-9057-CC6B36F3F946}" dt="2023-02-02T03:38:45.112" v="109" actId="1076"/>
          <ac:spMkLst>
            <pc:docMk/>
            <pc:sldMk cId="1606183507" sldId="1368"/>
            <ac:spMk id="3" creationId="{AA0C7074-26C1-5C36-260A-B8E7F876A6D8}"/>
          </ac:spMkLst>
        </pc:spChg>
        <pc:spChg chg="mod">
          <ac:chgData name="Ai Xin" userId="4bcebb4d-661a-4357-8715-2999a08aa140" providerId="ADAL" clId="{258CCD60-3171-43E0-9057-CC6B36F3F946}" dt="2023-02-02T03:38:06.172" v="107" actId="12"/>
          <ac:spMkLst>
            <pc:docMk/>
            <pc:sldMk cId="1606183507" sldId="1368"/>
            <ac:spMk id="10" creationId="{77D3B197-7BC9-F84F-9EE3-DA687F429ACD}"/>
          </ac:spMkLst>
        </pc:spChg>
        <pc:spChg chg="del mod">
          <ac:chgData name="Ai Xin" userId="4bcebb4d-661a-4357-8715-2999a08aa140" providerId="ADAL" clId="{258CCD60-3171-43E0-9057-CC6B36F3F946}" dt="2023-02-02T03:37:44.305" v="102" actId="478"/>
          <ac:spMkLst>
            <pc:docMk/>
            <pc:sldMk cId="1606183507" sldId="1368"/>
            <ac:spMk id="11" creationId="{4B5956F3-666A-C640-B2A7-EA21592BC5A3}"/>
          </ac:spMkLst>
        </pc:spChg>
      </pc:sldChg>
      <pc:sldChg chg="modSp add del mod">
        <pc:chgData name="Ai Xin" userId="4bcebb4d-661a-4357-8715-2999a08aa140" providerId="ADAL" clId="{258CCD60-3171-43E0-9057-CC6B36F3F946}" dt="2023-02-02T03:38:55.224" v="111" actId="47"/>
        <pc:sldMkLst>
          <pc:docMk/>
          <pc:sldMk cId="732508743" sldId="1369"/>
        </pc:sldMkLst>
        <pc:spChg chg="mod">
          <ac:chgData name="Ai Xin" userId="4bcebb4d-661a-4357-8715-2999a08aa140" providerId="ADAL" clId="{258CCD60-3171-43E0-9057-CC6B36F3F946}" dt="2023-02-02T03:24:11.640" v="69" actId="1076"/>
          <ac:spMkLst>
            <pc:docMk/>
            <pc:sldMk cId="732508743" sldId="1369"/>
            <ac:spMk id="11" creationId="{4B5956F3-666A-C640-B2A7-EA21592BC5A3}"/>
          </ac:spMkLst>
        </pc:spChg>
      </pc:sldChg>
      <pc:sldChg chg="add del">
        <pc:chgData name="Ai Xin" userId="4bcebb4d-661a-4357-8715-2999a08aa140" providerId="ADAL" clId="{258CCD60-3171-43E0-9057-CC6B36F3F946}" dt="2023-02-02T03:36:11.024" v="88" actId="47"/>
        <pc:sldMkLst>
          <pc:docMk/>
          <pc:sldMk cId="3298076103" sldId="1370"/>
        </pc:sldMkLst>
      </pc:sldChg>
      <pc:sldChg chg="modSp add del mod">
        <pc:chgData name="Ai Xin" userId="4bcebb4d-661a-4357-8715-2999a08aa140" providerId="ADAL" clId="{258CCD60-3171-43E0-9057-CC6B36F3F946}" dt="2023-02-02T03:33:34.391" v="86" actId="2696"/>
        <pc:sldMkLst>
          <pc:docMk/>
          <pc:sldMk cId="3929340534" sldId="1370"/>
        </pc:sldMkLst>
        <pc:spChg chg="mod">
          <ac:chgData name="Ai Xin" userId="4bcebb4d-661a-4357-8715-2999a08aa140" providerId="ADAL" clId="{258CCD60-3171-43E0-9057-CC6B36F3F946}" dt="2023-02-02T03:29:12.045" v="84" actId="6549"/>
          <ac:spMkLst>
            <pc:docMk/>
            <pc:sldMk cId="3929340534" sldId="1370"/>
            <ac:spMk id="10" creationId="{77D3B197-7BC9-F84F-9EE3-DA687F429ACD}"/>
          </ac:spMkLst>
        </pc:spChg>
        <pc:spChg chg="mod">
          <ac:chgData name="Ai Xin" userId="4bcebb4d-661a-4357-8715-2999a08aa140" providerId="ADAL" clId="{258CCD60-3171-43E0-9057-CC6B36F3F946}" dt="2023-02-02T03:29:13.011" v="85" actId="1076"/>
          <ac:spMkLst>
            <pc:docMk/>
            <pc:sldMk cId="3929340534" sldId="1370"/>
            <ac:spMk id="11" creationId="{4B5956F3-666A-C640-B2A7-EA21592BC5A3}"/>
          </ac:spMkLst>
        </pc:spChg>
      </pc:sldChg>
      <pc:sldChg chg="modSp add del mod">
        <pc:chgData name="Ai Xin" userId="4bcebb4d-661a-4357-8715-2999a08aa140" providerId="ADAL" clId="{258CCD60-3171-43E0-9057-CC6B36F3F946}" dt="2023-02-02T03:39:13.368" v="114" actId="47"/>
        <pc:sldMkLst>
          <pc:docMk/>
          <pc:sldMk cId="125143026" sldId="1371"/>
        </pc:sldMkLst>
        <pc:spChg chg="mod">
          <ac:chgData name="Ai Xin" userId="4bcebb4d-661a-4357-8715-2999a08aa140" providerId="ADAL" clId="{258CCD60-3171-43E0-9057-CC6B36F3F946}" dt="2023-02-02T03:25:37.809" v="76" actId="1076"/>
          <ac:spMkLst>
            <pc:docMk/>
            <pc:sldMk cId="125143026" sldId="1371"/>
            <ac:spMk id="11" creationId="{4B5956F3-666A-C640-B2A7-EA21592BC5A3}"/>
          </ac:spMkLst>
        </pc:spChg>
      </pc:sldChg>
      <pc:sldChg chg="modSp add del mod">
        <pc:chgData name="Ai Xin" userId="4bcebb4d-661a-4357-8715-2999a08aa140" providerId="ADAL" clId="{258CCD60-3171-43E0-9057-CC6B36F3F946}" dt="2023-02-02T03:39:32.388" v="117" actId="47"/>
        <pc:sldMkLst>
          <pc:docMk/>
          <pc:sldMk cId="2757647818" sldId="1372"/>
        </pc:sldMkLst>
        <pc:spChg chg="mod">
          <ac:chgData name="Ai Xin" userId="4bcebb4d-661a-4357-8715-2999a08aa140" providerId="ADAL" clId="{258CCD60-3171-43E0-9057-CC6B36F3F946}" dt="2023-02-02T03:26:06" v="79" actId="1076"/>
          <ac:spMkLst>
            <pc:docMk/>
            <pc:sldMk cId="2757647818" sldId="1372"/>
            <ac:spMk id="11" creationId="{4B5956F3-666A-C640-B2A7-EA21592BC5A3}"/>
          </ac:spMkLst>
        </pc:spChg>
      </pc:sldChg>
      <pc:sldChg chg="modSp add mod">
        <pc:chgData name="Ai Xin" userId="4bcebb4d-661a-4357-8715-2999a08aa140" providerId="ADAL" clId="{258CCD60-3171-43E0-9057-CC6B36F3F946}" dt="2023-02-02T03:39:00.392" v="112" actId="1076"/>
        <pc:sldMkLst>
          <pc:docMk/>
          <pc:sldMk cId="4090813143" sldId="1373"/>
        </pc:sldMkLst>
        <pc:spChg chg="mod">
          <ac:chgData name="Ai Xin" userId="4bcebb4d-661a-4357-8715-2999a08aa140" providerId="ADAL" clId="{258CCD60-3171-43E0-9057-CC6B36F3F946}" dt="2023-02-02T03:39:00.392" v="112" actId="1076"/>
          <ac:spMkLst>
            <pc:docMk/>
            <pc:sldMk cId="4090813143" sldId="1373"/>
            <ac:spMk id="3" creationId="{AA0C7074-26C1-5C36-260A-B8E7F876A6D8}"/>
          </ac:spMkLst>
        </pc:spChg>
      </pc:sldChg>
      <pc:sldChg chg="modSp add mod">
        <pc:chgData name="Ai Xin" userId="4bcebb4d-661a-4357-8715-2999a08aa140" providerId="ADAL" clId="{258CCD60-3171-43E0-9057-CC6B36F3F946}" dt="2023-02-02T03:39:21.824" v="115" actId="1076"/>
        <pc:sldMkLst>
          <pc:docMk/>
          <pc:sldMk cId="2723985119" sldId="1374"/>
        </pc:sldMkLst>
        <pc:spChg chg="mod">
          <ac:chgData name="Ai Xin" userId="4bcebb4d-661a-4357-8715-2999a08aa140" providerId="ADAL" clId="{258CCD60-3171-43E0-9057-CC6B36F3F946}" dt="2023-02-02T03:39:21.824" v="115" actId="1076"/>
          <ac:spMkLst>
            <pc:docMk/>
            <pc:sldMk cId="2723985119" sldId="1374"/>
            <ac:spMk id="3" creationId="{AA0C7074-26C1-5C36-260A-B8E7F876A6D8}"/>
          </ac:spMkLst>
        </pc:spChg>
      </pc:sldChg>
      <pc:sldChg chg="modSp add mod">
        <pc:chgData name="Ai Xin" userId="4bcebb4d-661a-4357-8715-2999a08aa140" providerId="ADAL" clId="{258CCD60-3171-43E0-9057-CC6B36F3F946}" dt="2023-02-02T03:39:39.976" v="118" actId="1076"/>
        <pc:sldMkLst>
          <pc:docMk/>
          <pc:sldMk cId="75895111" sldId="1375"/>
        </pc:sldMkLst>
        <pc:spChg chg="mod">
          <ac:chgData name="Ai Xin" userId="4bcebb4d-661a-4357-8715-2999a08aa140" providerId="ADAL" clId="{258CCD60-3171-43E0-9057-CC6B36F3F946}" dt="2023-02-02T03:39:39.976" v="118" actId="1076"/>
          <ac:spMkLst>
            <pc:docMk/>
            <pc:sldMk cId="75895111" sldId="1375"/>
            <ac:spMk id="3" creationId="{AA0C7074-26C1-5C36-260A-B8E7F876A6D8}"/>
          </ac:spMkLst>
        </pc:spChg>
      </pc:sldChg>
      <pc:sldChg chg="modSp add mod">
        <pc:chgData name="Ai Xin" userId="4bcebb4d-661a-4357-8715-2999a08aa140" providerId="ADAL" clId="{258CCD60-3171-43E0-9057-CC6B36F3F946}" dt="2023-02-02T03:40:25.592" v="121" actId="1076"/>
        <pc:sldMkLst>
          <pc:docMk/>
          <pc:sldMk cId="326450801" sldId="1376"/>
        </pc:sldMkLst>
        <pc:spChg chg="mod">
          <ac:chgData name="Ai Xin" userId="4bcebb4d-661a-4357-8715-2999a08aa140" providerId="ADAL" clId="{258CCD60-3171-43E0-9057-CC6B36F3F946}" dt="2023-02-02T03:40:25.592" v="121" actId="1076"/>
          <ac:spMkLst>
            <pc:docMk/>
            <pc:sldMk cId="326450801" sldId="1376"/>
            <ac:spMk id="3" creationId="{AA0C7074-26C1-5C36-260A-B8E7F876A6D8}"/>
          </ac:spMkLst>
        </pc:spChg>
      </pc:sldChg>
      <pc:sldChg chg="modSp add del mod">
        <pc:chgData name="Ai Xin" userId="4bcebb4d-661a-4357-8715-2999a08aa140" providerId="ADAL" clId="{258CCD60-3171-43E0-9057-CC6B36F3F946}" dt="2023-02-02T03:42:14.207" v="127" actId="47"/>
        <pc:sldMkLst>
          <pc:docMk/>
          <pc:sldMk cId="1570239890" sldId="1377"/>
        </pc:sldMkLst>
        <pc:spChg chg="mod">
          <ac:chgData name="Ai Xin" userId="4bcebb4d-661a-4357-8715-2999a08aa140" providerId="ADAL" clId="{258CCD60-3171-43E0-9057-CC6B36F3F946}" dt="2023-02-02T03:42:05.768" v="125" actId="21"/>
          <ac:spMkLst>
            <pc:docMk/>
            <pc:sldMk cId="1570239890" sldId="1377"/>
            <ac:spMk id="17" creationId="{E1843DFE-1926-D74F-A5EF-126961C4D963}"/>
          </ac:spMkLst>
        </pc:spChg>
      </pc:sldChg>
      <pc:sldChg chg="addSp modSp new mod">
        <pc:chgData name="Ai Xin" userId="4bcebb4d-661a-4357-8715-2999a08aa140" providerId="ADAL" clId="{258CCD60-3171-43E0-9057-CC6B36F3F946}" dt="2023-02-27T06:13:48.068" v="349" actId="20577"/>
        <pc:sldMkLst>
          <pc:docMk/>
          <pc:sldMk cId="4012228259" sldId="1378"/>
        </pc:sldMkLst>
        <pc:spChg chg="mod">
          <ac:chgData name="Ai Xin" userId="4bcebb4d-661a-4357-8715-2999a08aa140" providerId="ADAL" clId="{258CCD60-3171-43E0-9057-CC6B36F3F946}" dt="2023-02-27T06:13:48.068" v="349" actId="20577"/>
          <ac:spMkLst>
            <pc:docMk/>
            <pc:sldMk cId="4012228259" sldId="1378"/>
            <ac:spMk id="2" creationId="{03328946-D406-4E76-7C38-5597D77F6DE9}"/>
          </ac:spMkLst>
        </pc:spChg>
        <pc:spChg chg="mod">
          <ac:chgData name="Ai Xin" userId="4bcebb4d-661a-4357-8715-2999a08aa140" providerId="ADAL" clId="{258CCD60-3171-43E0-9057-CC6B36F3F946}" dt="2023-02-02T03:43:49.237" v="141" actId="20577"/>
          <ac:spMkLst>
            <pc:docMk/>
            <pc:sldMk cId="4012228259" sldId="1378"/>
            <ac:spMk id="3" creationId="{458F32FF-BC2C-6648-674B-90B0C05F569F}"/>
          </ac:spMkLst>
        </pc:spChg>
        <pc:spChg chg="add mod">
          <ac:chgData name="Ai Xin" userId="4bcebb4d-661a-4357-8715-2999a08aa140" providerId="ADAL" clId="{258CCD60-3171-43E0-9057-CC6B36F3F946}" dt="2023-02-02T03:43:16.289" v="137"/>
          <ac:spMkLst>
            <pc:docMk/>
            <pc:sldMk cId="4012228259" sldId="1378"/>
            <ac:spMk id="5" creationId="{E6048815-EDCB-4DA8-ED47-BA5DBF94E0E7}"/>
          </ac:spMkLst>
        </pc:spChg>
      </pc:sldChg>
      <pc:sldChg chg="del">
        <pc:chgData name="Ai Xin" userId="4bcebb4d-661a-4357-8715-2999a08aa140" providerId="ADAL" clId="{258CCD60-3171-43E0-9057-CC6B36F3F946}" dt="2023-02-22T00:14:48.485" v="289" actId="47"/>
        <pc:sldMkLst>
          <pc:docMk/>
          <pc:sldMk cId="2171927573" sldId="1381"/>
        </pc:sldMkLst>
      </pc:sldChg>
    </pc:docChg>
  </pc:docChgLst>
  <pc:docChgLst>
    <pc:chgData name="Ai Xin" userId="4bcebb4d-661a-4357-8715-2999a08aa140" providerId="ADAL" clId="{84366D2E-68E4-4B0A-BE7E-2030E3E31F2F}"/>
    <pc:docChg chg="undo custSel addSld delSld modSld sldOrd">
      <pc:chgData name="Ai Xin" userId="4bcebb4d-661a-4357-8715-2999a08aa140" providerId="ADAL" clId="{84366D2E-68E4-4B0A-BE7E-2030E3E31F2F}" dt="2023-02-28T02:38:30.054" v="2260"/>
      <pc:docMkLst>
        <pc:docMk/>
      </pc:docMkLst>
      <pc:sldChg chg="modNotesTx">
        <pc:chgData name="Ai Xin" userId="4bcebb4d-661a-4357-8715-2999a08aa140" providerId="ADAL" clId="{84366D2E-68E4-4B0A-BE7E-2030E3E31F2F}" dt="2023-02-21T07:50:44.715" v="434" actId="6549"/>
        <pc:sldMkLst>
          <pc:docMk/>
          <pc:sldMk cId="2666608013" sldId="1026"/>
        </pc:sldMkLst>
      </pc:sldChg>
      <pc:sldChg chg="modNotesTx">
        <pc:chgData name="Ai Xin" userId="4bcebb4d-661a-4357-8715-2999a08aa140" providerId="ADAL" clId="{84366D2E-68E4-4B0A-BE7E-2030E3E31F2F}" dt="2023-02-21T05:26:01.931" v="145"/>
        <pc:sldMkLst>
          <pc:docMk/>
          <pc:sldMk cId="4000362258" sldId="1028"/>
        </pc:sldMkLst>
      </pc:sldChg>
      <pc:sldChg chg="modNotesTx">
        <pc:chgData name="Ai Xin" userId="4bcebb4d-661a-4357-8715-2999a08aa140" providerId="ADAL" clId="{84366D2E-68E4-4B0A-BE7E-2030E3E31F2F}" dt="2023-02-21T05:25:59.368" v="144" actId="6549"/>
        <pc:sldMkLst>
          <pc:docMk/>
          <pc:sldMk cId="3810532306" sldId="1029"/>
        </pc:sldMkLst>
      </pc:sldChg>
      <pc:sldChg chg="addSp delSp mod modNotesTx">
        <pc:chgData name="Ai Xin" userId="4bcebb4d-661a-4357-8715-2999a08aa140" providerId="ADAL" clId="{84366D2E-68E4-4B0A-BE7E-2030E3E31F2F}" dt="2023-02-21T05:29:18.918" v="147" actId="478"/>
        <pc:sldMkLst>
          <pc:docMk/>
          <pc:sldMk cId="333113852" sldId="1030"/>
        </pc:sldMkLst>
        <pc:picChg chg="add del">
          <ac:chgData name="Ai Xin" userId="4bcebb4d-661a-4357-8715-2999a08aa140" providerId="ADAL" clId="{84366D2E-68E4-4B0A-BE7E-2030E3E31F2F}" dt="2023-02-21T05:29:18.918" v="147" actId="478"/>
          <ac:picMkLst>
            <pc:docMk/>
            <pc:sldMk cId="333113852" sldId="1030"/>
            <ac:picMk id="7" creationId="{EB3523C6-BEA4-5158-1791-2D18218E138B}"/>
          </ac:picMkLst>
        </pc:picChg>
      </pc:sldChg>
      <pc:sldChg chg="modSp mod modNotesTx">
        <pc:chgData name="Ai Xin" userId="4bcebb4d-661a-4357-8715-2999a08aa140" providerId="ADAL" clId="{84366D2E-68E4-4B0A-BE7E-2030E3E31F2F}" dt="2023-02-21T04:52:27.722" v="83" actId="20577"/>
        <pc:sldMkLst>
          <pc:docMk/>
          <pc:sldMk cId="537084956" sldId="1167"/>
        </pc:sldMkLst>
        <pc:spChg chg="mod">
          <ac:chgData name="Ai Xin" userId="4bcebb4d-661a-4357-8715-2999a08aa140" providerId="ADAL" clId="{84366D2E-68E4-4B0A-BE7E-2030E3E31F2F}" dt="2023-02-21T04:52:27.722" v="83" actId="20577"/>
          <ac:spMkLst>
            <pc:docMk/>
            <pc:sldMk cId="537084956" sldId="1167"/>
            <ac:spMk id="2" creationId="{3D6D5EF2-0F8F-F74A-893F-F6E0A7BE9111}"/>
          </ac:spMkLst>
        </pc:spChg>
      </pc:sldChg>
      <pc:sldChg chg="del">
        <pc:chgData name="Ai Xin" userId="4bcebb4d-661a-4357-8715-2999a08aa140" providerId="ADAL" clId="{84366D2E-68E4-4B0A-BE7E-2030E3E31F2F}" dt="2023-02-21T08:03:48.041" v="522" actId="2696"/>
        <pc:sldMkLst>
          <pc:docMk/>
          <pc:sldMk cId="373183906" sldId="1169"/>
        </pc:sldMkLst>
      </pc:sldChg>
      <pc:sldChg chg="add del">
        <pc:chgData name="Ai Xin" userId="4bcebb4d-661a-4357-8715-2999a08aa140" providerId="ADAL" clId="{84366D2E-68E4-4B0A-BE7E-2030E3E31F2F}" dt="2023-02-21T08:04:34.716" v="524" actId="2696"/>
        <pc:sldMkLst>
          <pc:docMk/>
          <pc:sldMk cId="1504168923" sldId="1169"/>
        </pc:sldMkLst>
      </pc:sldChg>
      <pc:sldChg chg="add del">
        <pc:chgData name="Ai Xin" userId="4bcebb4d-661a-4357-8715-2999a08aa140" providerId="ADAL" clId="{84366D2E-68E4-4B0A-BE7E-2030E3E31F2F}" dt="2023-02-28T01:58:24.313" v="2232" actId="2696"/>
        <pc:sldMkLst>
          <pc:docMk/>
          <pc:sldMk cId="1705291162" sldId="1169"/>
        </pc:sldMkLst>
      </pc:sldChg>
      <pc:sldChg chg="add modNotesTx">
        <pc:chgData name="Ai Xin" userId="4bcebb4d-661a-4357-8715-2999a08aa140" providerId="ADAL" clId="{84366D2E-68E4-4B0A-BE7E-2030E3E31F2F}" dt="2023-02-28T02:38:30.054" v="2260"/>
        <pc:sldMkLst>
          <pc:docMk/>
          <pc:sldMk cId="2173278320" sldId="1169"/>
        </pc:sldMkLst>
      </pc:sldChg>
      <pc:sldChg chg="modNotesTx">
        <pc:chgData name="Ai Xin" userId="4bcebb4d-661a-4357-8715-2999a08aa140" providerId="ADAL" clId="{84366D2E-68E4-4B0A-BE7E-2030E3E31F2F}" dt="2023-02-21T05:25:43.348" v="143" actId="20577"/>
        <pc:sldMkLst>
          <pc:docMk/>
          <pc:sldMk cId="2842691257" sldId="1178"/>
        </pc:sldMkLst>
      </pc:sldChg>
      <pc:sldChg chg="modSp mod">
        <pc:chgData name="Ai Xin" userId="4bcebb4d-661a-4357-8715-2999a08aa140" providerId="ADAL" clId="{84366D2E-68E4-4B0A-BE7E-2030E3E31F2F}" dt="2023-02-21T07:13:23.053" v="164"/>
        <pc:sldMkLst>
          <pc:docMk/>
          <pc:sldMk cId="2921446859" sldId="1179"/>
        </pc:sldMkLst>
        <pc:spChg chg="mod">
          <ac:chgData name="Ai Xin" userId="4bcebb4d-661a-4357-8715-2999a08aa140" providerId="ADAL" clId="{84366D2E-68E4-4B0A-BE7E-2030E3E31F2F}" dt="2023-02-21T07:13:23.053" v="164"/>
          <ac:spMkLst>
            <pc:docMk/>
            <pc:sldMk cId="2921446859" sldId="1179"/>
            <ac:spMk id="3" creationId="{00000000-0000-0000-0000-000000000000}"/>
          </ac:spMkLst>
        </pc:spChg>
      </pc:sldChg>
      <pc:sldChg chg="add del">
        <pc:chgData name="Ai Xin" userId="4bcebb4d-661a-4357-8715-2999a08aa140" providerId="ADAL" clId="{84366D2E-68E4-4B0A-BE7E-2030E3E31F2F}" dt="2023-02-21T08:01:29.265" v="512" actId="2696"/>
        <pc:sldMkLst>
          <pc:docMk/>
          <pc:sldMk cId="2019021357" sldId="1182"/>
        </pc:sldMkLst>
      </pc:sldChg>
      <pc:sldChg chg="modSp add mod modNotesTx">
        <pc:chgData name="Ai Xin" userId="4bcebb4d-661a-4357-8715-2999a08aa140" providerId="ADAL" clId="{84366D2E-68E4-4B0A-BE7E-2030E3E31F2F}" dt="2023-02-24T06:25:14.921" v="2183" actId="20577"/>
        <pc:sldMkLst>
          <pc:docMk/>
          <pc:sldMk cId="3554353474" sldId="1182"/>
        </pc:sldMkLst>
        <pc:spChg chg="mod">
          <ac:chgData name="Ai Xin" userId="4bcebb4d-661a-4357-8715-2999a08aa140" providerId="ADAL" clId="{84366D2E-68E4-4B0A-BE7E-2030E3E31F2F}" dt="2023-02-24T06:25:14.921" v="2183" actId="20577"/>
          <ac:spMkLst>
            <pc:docMk/>
            <pc:sldMk cId="3554353474" sldId="1182"/>
            <ac:spMk id="3" creationId="{00000000-0000-0000-0000-000000000000}"/>
          </ac:spMkLst>
        </pc:spChg>
      </pc:sldChg>
      <pc:sldChg chg="del modNotesTx">
        <pc:chgData name="Ai Xin" userId="4bcebb4d-661a-4357-8715-2999a08aa140" providerId="ADAL" clId="{84366D2E-68E4-4B0A-BE7E-2030E3E31F2F}" dt="2023-02-21T07:59:07.886" v="510" actId="2696"/>
        <pc:sldMkLst>
          <pc:docMk/>
          <pc:sldMk cId="3636076759" sldId="1182"/>
        </pc:sldMkLst>
      </pc:sldChg>
      <pc:sldChg chg="modSp mod">
        <pc:chgData name="Ai Xin" userId="4bcebb4d-661a-4357-8715-2999a08aa140" providerId="ADAL" clId="{84366D2E-68E4-4B0A-BE7E-2030E3E31F2F}" dt="2023-02-21T08:40:42.465" v="1509" actId="313"/>
        <pc:sldMkLst>
          <pc:docMk/>
          <pc:sldMk cId="812424710" sldId="1190"/>
        </pc:sldMkLst>
        <pc:spChg chg="mod">
          <ac:chgData name="Ai Xin" userId="4bcebb4d-661a-4357-8715-2999a08aa140" providerId="ADAL" clId="{84366D2E-68E4-4B0A-BE7E-2030E3E31F2F}" dt="2023-02-21T08:40:42.465" v="1509" actId="313"/>
          <ac:spMkLst>
            <pc:docMk/>
            <pc:sldMk cId="812424710" sldId="1190"/>
            <ac:spMk id="2" creationId="{2E3F4714-363A-FA4E-8EF5-9B921E1B111C}"/>
          </ac:spMkLst>
        </pc:spChg>
      </pc:sldChg>
      <pc:sldChg chg="add">
        <pc:chgData name="Ai Xin" userId="4bcebb4d-661a-4357-8715-2999a08aa140" providerId="ADAL" clId="{84366D2E-68E4-4B0A-BE7E-2030E3E31F2F}" dt="2023-02-28T01:58:44.142" v="2233"/>
        <pc:sldMkLst>
          <pc:docMk/>
          <pc:sldMk cId="288850778" sldId="1192"/>
        </pc:sldMkLst>
      </pc:sldChg>
      <pc:sldChg chg="del">
        <pc:chgData name="Ai Xin" userId="4bcebb4d-661a-4357-8715-2999a08aa140" providerId="ADAL" clId="{84366D2E-68E4-4B0A-BE7E-2030E3E31F2F}" dt="2023-02-21T08:03:48.041" v="522" actId="2696"/>
        <pc:sldMkLst>
          <pc:docMk/>
          <pc:sldMk cId="2783360658" sldId="1192"/>
        </pc:sldMkLst>
      </pc:sldChg>
      <pc:sldChg chg="add del">
        <pc:chgData name="Ai Xin" userId="4bcebb4d-661a-4357-8715-2999a08aa140" providerId="ADAL" clId="{84366D2E-68E4-4B0A-BE7E-2030E3E31F2F}" dt="2023-02-21T08:04:34.716" v="524" actId="2696"/>
        <pc:sldMkLst>
          <pc:docMk/>
          <pc:sldMk cId="2836625282" sldId="1192"/>
        </pc:sldMkLst>
      </pc:sldChg>
      <pc:sldChg chg="add del">
        <pc:chgData name="Ai Xin" userId="4bcebb4d-661a-4357-8715-2999a08aa140" providerId="ADAL" clId="{84366D2E-68E4-4B0A-BE7E-2030E3E31F2F}" dt="2023-02-28T01:58:24.313" v="2232" actId="2696"/>
        <pc:sldMkLst>
          <pc:docMk/>
          <pc:sldMk cId="3128399919" sldId="1192"/>
        </pc:sldMkLst>
      </pc:sldChg>
      <pc:sldChg chg="add del">
        <pc:chgData name="Ai Xin" userId="4bcebb4d-661a-4357-8715-2999a08aa140" providerId="ADAL" clId="{84366D2E-68E4-4B0A-BE7E-2030E3E31F2F}" dt="2023-02-21T08:01:29.265" v="512" actId="2696"/>
        <pc:sldMkLst>
          <pc:docMk/>
          <pc:sldMk cId="115341706" sldId="1193"/>
        </pc:sldMkLst>
      </pc:sldChg>
      <pc:sldChg chg="add">
        <pc:chgData name="Ai Xin" userId="4bcebb4d-661a-4357-8715-2999a08aa140" providerId="ADAL" clId="{84366D2E-68E4-4B0A-BE7E-2030E3E31F2F}" dt="2023-02-21T08:01:37.386" v="513"/>
        <pc:sldMkLst>
          <pc:docMk/>
          <pc:sldMk cId="267245181" sldId="1193"/>
        </pc:sldMkLst>
      </pc:sldChg>
      <pc:sldChg chg="del">
        <pc:chgData name="Ai Xin" userId="4bcebb4d-661a-4357-8715-2999a08aa140" providerId="ADAL" clId="{84366D2E-68E4-4B0A-BE7E-2030E3E31F2F}" dt="2023-02-21T07:59:07.886" v="510" actId="2696"/>
        <pc:sldMkLst>
          <pc:docMk/>
          <pc:sldMk cId="1711665857" sldId="1193"/>
        </pc:sldMkLst>
      </pc:sldChg>
      <pc:sldChg chg="add del">
        <pc:chgData name="Ai Xin" userId="4bcebb4d-661a-4357-8715-2999a08aa140" providerId="ADAL" clId="{84366D2E-68E4-4B0A-BE7E-2030E3E31F2F}" dt="2023-02-21T08:01:29.265" v="512" actId="2696"/>
        <pc:sldMkLst>
          <pc:docMk/>
          <pc:sldMk cId="1226742059" sldId="1194"/>
        </pc:sldMkLst>
      </pc:sldChg>
      <pc:sldChg chg="del">
        <pc:chgData name="Ai Xin" userId="4bcebb4d-661a-4357-8715-2999a08aa140" providerId="ADAL" clId="{84366D2E-68E4-4B0A-BE7E-2030E3E31F2F}" dt="2023-02-21T07:59:07.886" v="510" actId="2696"/>
        <pc:sldMkLst>
          <pc:docMk/>
          <pc:sldMk cId="1237644546" sldId="1194"/>
        </pc:sldMkLst>
      </pc:sldChg>
      <pc:sldChg chg="add">
        <pc:chgData name="Ai Xin" userId="4bcebb4d-661a-4357-8715-2999a08aa140" providerId="ADAL" clId="{84366D2E-68E4-4B0A-BE7E-2030E3E31F2F}" dt="2023-02-21T08:01:37.386" v="513"/>
        <pc:sldMkLst>
          <pc:docMk/>
          <pc:sldMk cId="3425493382" sldId="1194"/>
        </pc:sldMkLst>
      </pc:sldChg>
      <pc:sldChg chg="add del">
        <pc:chgData name="Ai Xin" userId="4bcebb4d-661a-4357-8715-2999a08aa140" providerId="ADAL" clId="{84366D2E-68E4-4B0A-BE7E-2030E3E31F2F}" dt="2023-02-21T08:01:29.265" v="512" actId="2696"/>
        <pc:sldMkLst>
          <pc:docMk/>
          <pc:sldMk cId="3628506631" sldId="1195"/>
        </pc:sldMkLst>
      </pc:sldChg>
      <pc:sldChg chg="add">
        <pc:chgData name="Ai Xin" userId="4bcebb4d-661a-4357-8715-2999a08aa140" providerId="ADAL" clId="{84366D2E-68E4-4B0A-BE7E-2030E3E31F2F}" dt="2023-02-21T08:01:37.386" v="513"/>
        <pc:sldMkLst>
          <pc:docMk/>
          <pc:sldMk cId="3633932043" sldId="1195"/>
        </pc:sldMkLst>
      </pc:sldChg>
      <pc:sldChg chg="del">
        <pc:chgData name="Ai Xin" userId="4bcebb4d-661a-4357-8715-2999a08aa140" providerId="ADAL" clId="{84366D2E-68E4-4B0A-BE7E-2030E3E31F2F}" dt="2023-02-21T07:59:07.886" v="510" actId="2696"/>
        <pc:sldMkLst>
          <pc:docMk/>
          <pc:sldMk cId="3947068527" sldId="1195"/>
        </pc:sldMkLst>
      </pc:sldChg>
      <pc:sldChg chg="del">
        <pc:chgData name="Ai Xin" userId="4bcebb4d-661a-4357-8715-2999a08aa140" providerId="ADAL" clId="{84366D2E-68E4-4B0A-BE7E-2030E3E31F2F}" dt="2023-02-21T07:59:07.886" v="510" actId="2696"/>
        <pc:sldMkLst>
          <pc:docMk/>
          <pc:sldMk cId="2205054936" sldId="1196"/>
        </pc:sldMkLst>
      </pc:sldChg>
      <pc:sldChg chg="add del">
        <pc:chgData name="Ai Xin" userId="4bcebb4d-661a-4357-8715-2999a08aa140" providerId="ADAL" clId="{84366D2E-68E4-4B0A-BE7E-2030E3E31F2F}" dt="2023-02-21T08:01:29.265" v="512" actId="2696"/>
        <pc:sldMkLst>
          <pc:docMk/>
          <pc:sldMk cId="2406282196" sldId="1196"/>
        </pc:sldMkLst>
      </pc:sldChg>
      <pc:sldChg chg="add">
        <pc:chgData name="Ai Xin" userId="4bcebb4d-661a-4357-8715-2999a08aa140" providerId="ADAL" clId="{84366D2E-68E4-4B0A-BE7E-2030E3E31F2F}" dt="2023-02-21T08:01:37.386" v="513"/>
        <pc:sldMkLst>
          <pc:docMk/>
          <pc:sldMk cId="3529062531" sldId="1196"/>
        </pc:sldMkLst>
      </pc:sldChg>
      <pc:sldChg chg="modNotesTx">
        <pc:chgData name="Ai Xin" userId="4bcebb4d-661a-4357-8715-2999a08aa140" providerId="ADAL" clId="{84366D2E-68E4-4B0A-BE7E-2030E3E31F2F}" dt="2023-02-21T08:33:16.058" v="1426"/>
        <pc:sldMkLst>
          <pc:docMk/>
          <pc:sldMk cId="937643668" sldId="1198"/>
        </pc:sldMkLst>
      </pc:sldChg>
      <pc:sldChg chg="modNotesTx">
        <pc:chgData name="Ai Xin" userId="4bcebb4d-661a-4357-8715-2999a08aa140" providerId="ADAL" clId="{84366D2E-68E4-4B0A-BE7E-2030E3E31F2F}" dt="2023-02-21T08:32:48.013" v="1424" actId="6549"/>
        <pc:sldMkLst>
          <pc:docMk/>
          <pc:sldMk cId="2715279000" sldId="1199"/>
        </pc:sldMkLst>
      </pc:sldChg>
      <pc:sldChg chg="ord modNotesTx">
        <pc:chgData name="Ai Xin" userId="4bcebb4d-661a-4357-8715-2999a08aa140" providerId="ADAL" clId="{84366D2E-68E4-4B0A-BE7E-2030E3E31F2F}" dt="2023-02-21T08:02:32.041" v="521"/>
        <pc:sldMkLst>
          <pc:docMk/>
          <pc:sldMk cId="1098190065" sldId="1205"/>
        </pc:sldMkLst>
      </pc:sldChg>
      <pc:sldChg chg="modSp modAnim">
        <pc:chgData name="Ai Xin" userId="4bcebb4d-661a-4357-8715-2999a08aa140" providerId="ADAL" clId="{84366D2E-68E4-4B0A-BE7E-2030E3E31F2F}" dt="2023-02-21T06:57:57.532" v="153" actId="20577"/>
        <pc:sldMkLst>
          <pc:docMk/>
          <pc:sldMk cId="2634634108" sldId="1207"/>
        </pc:sldMkLst>
        <pc:spChg chg="mod">
          <ac:chgData name="Ai Xin" userId="4bcebb4d-661a-4357-8715-2999a08aa140" providerId="ADAL" clId="{84366D2E-68E4-4B0A-BE7E-2030E3E31F2F}" dt="2023-02-21T06:57:43.823" v="152" actId="20577"/>
          <ac:spMkLst>
            <pc:docMk/>
            <pc:sldMk cId="2634634108" sldId="1207"/>
            <ac:spMk id="13" creationId="{0878CF0B-A327-CD48-A627-2AA7BF62E786}"/>
          </ac:spMkLst>
        </pc:spChg>
      </pc:sldChg>
      <pc:sldChg chg="modSp mod">
        <pc:chgData name="Ai Xin" userId="4bcebb4d-661a-4357-8715-2999a08aa140" providerId="ADAL" clId="{84366D2E-68E4-4B0A-BE7E-2030E3E31F2F}" dt="2023-02-21T08:32:09.027" v="1421" actId="21"/>
        <pc:sldMkLst>
          <pc:docMk/>
          <pc:sldMk cId="3546944986" sldId="1219"/>
        </pc:sldMkLst>
        <pc:spChg chg="mod">
          <ac:chgData name="Ai Xin" userId="4bcebb4d-661a-4357-8715-2999a08aa140" providerId="ADAL" clId="{84366D2E-68E4-4B0A-BE7E-2030E3E31F2F}" dt="2023-02-21T08:32:09.027" v="1421" actId="21"/>
          <ac:spMkLst>
            <pc:docMk/>
            <pc:sldMk cId="3546944986" sldId="1219"/>
            <ac:spMk id="2" creationId="{6444AB96-892F-9F4D-BC6A-FE5D9A39AF96}"/>
          </ac:spMkLst>
        </pc:spChg>
        <pc:spChg chg="mod">
          <ac:chgData name="Ai Xin" userId="4bcebb4d-661a-4357-8715-2999a08aa140" providerId="ADAL" clId="{84366D2E-68E4-4B0A-BE7E-2030E3E31F2F}" dt="2023-02-21T07:36:57.299" v="410" actId="20577"/>
          <ac:spMkLst>
            <pc:docMk/>
            <pc:sldMk cId="3546944986" sldId="1219"/>
            <ac:spMk id="3" creationId="{7A31D41F-D595-9447-BBBA-815D12AA69AD}"/>
          </ac:spMkLst>
        </pc:spChg>
      </pc:sldChg>
      <pc:sldChg chg="addSp delSp modSp add del mod modNotesTx">
        <pc:chgData name="Ai Xin" userId="4bcebb4d-661a-4357-8715-2999a08aa140" providerId="ADAL" clId="{84366D2E-68E4-4B0A-BE7E-2030E3E31F2F}" dt="2023-02-21T08:54:56.930" v="1607" actId="47"/>
        <pc:sldMkLst>
          <pc:docMk/>
          <pc:sldMk cId="1674882988" sldId="1305"/>
        </pc:sldMkLst>
        <pc:spChg chg="add mod">
          <ac:chgData name="Ai Xin" userId="4bcebb4d-661a-4357-8715-2999a08aa140" providerId="ADAL" clId="{84366D2E-68E4-4B0A-BE7E-2030E3E31F2F}" dt="2023-02-21T08:48:42.164" v="1600" actId="207"/>
          <ac:spMkLst>
            <pc:docMk/>
            <pc:sldMk cId="1674882988" sldId="1305"/>
            <ac:spMk id="2" creationId="{56635F3D-5B5D-B5B0-A0FB-68DBDC01528F}"/>
          </ac:spMkLst>
        </pc:spChg>
        <pc:spChg chg="add del mod">
          <ac:chgData name="Ai Xin" userId="4bcebb4d-661a-4357-8715-2999a08aa140" providerId="ADAL" clId="{84366D2E-68E4-4B0A-BE7E-2030E3E31F2F}" dt="2023-02-21T07:21:49.448" v="304" actId="478"/>
          <ac:spMkLst>
            <pc:docMk/>
            <pc:sldMk cId="1674882988" sldId="1305"/>
            <ac:spMk id="2" creationId="{930ED30A-B70E-0707-0D3C-94AB0D2A313A}"/>
          </ac:spMkLst>
        </pc:spChg>
        <pc:spChg chg="add mod">
          <ac:chgData name="Ai Xin" userId="4bcebb4d-661a-4357-8715-2999a08aa140" providerId="ADAL" clId="{84366D2E-68E4-4B0A-BE7E-2030E3E31F2F}" dt="2023-02-21T08:48:28.021" v="1597" actId="207"/>
          <ac:spMkLst>
            <pc:docMk/>
            <pc:sldMk cId="1674882988" sldId="1305"/>
            <ac:spMk id="3" creationId="{12930132-9D12-DCED-A1F0-713448A2D136}"/>
          </ac:spMkLst>
        </pc:spChg>
        <pc:spChg chg="add mod">
          <ac:chgData name="Ai Xin" userId="4bcebb4d-661a-4357-8715-2999a08aa140" providerId="ADAL" clId="{84366D2E-68E4-4B0A-BE7E-2030E3E31F2F}" dt="2023-02-21T08:51:38.991" v="1602" actId="1076"/>
          <ac:spMkLst>
            <pc:docMk/>
            <pc:sldMk cId="1674882988" sldId="1305"/>
            <ac:spMk id="6" creationId="{58E05EB1-E489-4DE8-8305-8FE44A41D9C2}"/>
          </ac:spMkLst>
        </pc:spChg>
        <pc:spChg chg="add mod">
          <ac:chgData name="Ai Xin" userId="4bcebb4d-661a-4357-8715-2999a08aa140" providerId="ADAL" clId="{84366D2E-68E4-4B0A-BE7E-2030E3E31F2F}" dt="2023-02-21T08:47:49.107" v="1566" actId="207"/>
          <ac:spMkLst>
            <pc:docMk/>
            <pc:sldMk cId="1674882988" sldId="1305"/>
            <ac:spMk id="9" creationId="{D68770EB-456D-6C20-7E00-6FBB6D3F8A84}"/>
          </ac:spMkLst>
        </pc:spChg>
        <pc:spChg chg="add mod">
          <ac:chgData name="Ai Xin" userId="4bcebb4d-661a-4357-8715-2999a08aa140" providerId="ADAL" clId="{84366D2E-68E4-4B0A-BE7E-2030E3E31F2F}" dt="2023-02-21T08:48:32.069" v="1598" actId="207"/>
          <ac:spMkLst>
            <pc:docMk/>
            <pc:sldMk cId="1674882988" sldId="1305"/>
            <ac:spMk id="10" creationId="{43DCB490-D70C-3F66-D0B3-AC161C2B95D6}"/>
          </ac:spMkLst>
        </pc:spChg>
        <pc:spChg chg="add mod">
          <ac:chgData name="Ai Xin" userId="4bcebb4d-661a-4357-8715-2999a08aa140" providerId="ADAL" clId="{84366D2E-68E4-4B0A-BE7E-2030E3E31F2F}" dt="2023-02-21T08:48:35.288" v="1599" actId="207"/>
          <ac:spMkLst>
            <pc:docMk/>
            <pc:sldMk cId="1674882988" sldId="1305"/>
            <ac:spMk id="12" creationId="{D280606F-8BA9-E834-12B2-1ADF5A045268}"/>
          </ac:spMkLst>
        </pc:spChg>
        <pc:spChg chg="add mod">
          <ac:chgData name="Ai Xin" userId="4bcebb4d-661a-4357-8715-2999a08aa140" providerId="ADAL" clId="{84366D2E-68E4-4B0A-BE7E-2030E3E31F2F}" dt="2023-02-21T08:48:19.018" v="1596" actId="20577"/>
          <ac:spMkLst>
            <pc:docMk/>
            <pc:sldMk cId="1674882988" sldId="1305"/>
            <ac:spMk id="14" creationId="{CC2202DD-7BF4-C4DD-A254-E07DB7E9A951}"/>
          </ac:spMkLst>
        </pc:spChg>
        <pc:picChg chg="mod">
          <ac:chgData name="Ai Xin" userId="4bcebb4d-661a-4357-8715-2999a08aa140" providerId="ADAL" clId="{84366D2E-68E4-4B0A-BE7E-2030E3E31F2F}" dt="2023-02-21T08:46:47.456" v="1535" actId="1076"/>
          <ac:picMkLst>
            <pc:docMk/>
            <pc:sldMk cId="1674882988" sldId="1305"/>
            <ac:picMk id="8" creationId="{422F6455-F1D8-D6DD-DF8C-24EFCCEFD34A}"/>
          </ac:picMkLst>
        </pc:picChg>
        <pc:cxnChg chg="add del mod">
          <ac:chgData name="Ai Xin" userId="4bcebb4d-661a-4357-8715-2999a08aa140" providerId="ADAL" clId="{84366D2E-68E4-4B0A-BE7E-2030E3E31F2F}" dt="2023-02-21T08:51:52.886" v="1603" actId="478"/>
          <ac:cxnSpMkLst>
            <pc:docMk/>
            <pc:sldMk cId="1674882988" sldId="1305"/>
            <ac:cxnSpMk id="7" creationId="{E971EFA5-FB7D-23AC-9020-6EC3B6500255}"/>
          </ac:cxnSpMkLst>
        </pc:cxnChg>
        <pc:cxnChg chg="add del mod">
          <ac:chgData name="Ai Xin" userId="4bcebb4d-661a-4357-8715-2999a08aa140" providerId="ADAL" clId="{84366D2E-68E4-4B0A-BE7E-2030E3E31F2F}" dt="2023-02-21T08:51:54.699" v="1604" actId="478"/>
          <ac:cxnSpMkLst>
            <pc:docMk/>
            <pc:sldMk cId="1674882988" sldId="1305"/>
            <ac:cxnSpMk id="11" creationId="{267C1D4F-A386-E37E-7A52-2DF12CCC0229}"/>
          </ac:cxnSpMkLst>
        </pc:cxnChg>
        <pc:cxnChg chg="add del mod">
          <ac:chgData name="Ai Xin" userId="4bcebb4d-661a-4357-8715-2999a08aa140" providerId="ADAL" clId="{84366D2E-68E4-4B0A-BE7E-2030E3E31F2F}" dt="2023-02-21T08:51:55.667" v="1605" actId="478"/>
          <ac:cxnSpMkLst>
            <pc:docMk/>
            <pc:sldMk cId="1674882988" sldId="1305"/>
            <ac:cxnSpMk id="13" creationId="{1C41E1C9-3067-BBBB-5165-60F32320AD7F}"/>
          </ac:cxnSpMkLst>
        </pc:cxnChg>
      </pc:sldChg>
      <pc:sldChg chg="modSp add del mod">
        <pc:chgData name="Ai Xin" userId="4bcebb4d-661a-4357-8715-2999a08aa140" providerId="ADAL" clId="{84366D2E-68E4-4B0A-BE7E-2030E3E31F2F}" dt="2023-02-24T01:31:48.825" v="1618" actId="20577"/>
        <pc:sldMkLst>
          <pc:docMk/>
          <pc:sldMk cId="668444231" sldId="1306"/>
        </pc:sldMkLst>
        <pc:spChg chg="mod">
          <ac:chgData name="Ai Xin" userId="4bcebb4d-661a-4357-8715-2999a08aa140" providerId="ADAL" clId="{84366D2E-68E4-4B0A-BE7E-2030E3E31F2F}" dt="2023-02-24T01:31:48.825" v="1618" actId="20577"/>
          <ac:spMkLst>
            <pc:docMk/>
            <pc:sldMk cId="668444231" sldId="1306"/>
            <ac:spMk id="9" creationId="{D68770EB-456D-6C20-7E00-6FBB6D3F8A84}"/>
          </ac:spMkLst>
        </pc:spChg>
      </pc:sldChg>
      <pc:sldChg chg="del">
        <pc:chgData name="Ai Xin" userId="4bcebb4d-661a-4357-8715-2999a08aa140" providerId="ADAL" clId="{84366D2E-68E4-4B0A-BE7E-2030E3E31F2F}" dt="2023-02-21T08:01:57.515" v="515" actId="47"/>
        <pc:sldMkLst>
          <pc:docMk/>
          <pc:sldMk cId="100169417" sldId="1367"/>
        </pc:sldMkLst>
      </pc:sldChg>
      <pc:sldChg chg="add">
        <pc:chgData name="Ai Xin" userId="4bcebb4d-661a-4357-8715-2999a08aa140" providerId="ADAL" clId="{84366D2E-68E4-4B0A-BE7E-2030E3E31F2F}" dt="2023-02-21T08:01:37.386" v="513"/>
        <pc:sldMkLst>
          <pc:docMk/>
          <pc:sldMk cId="634037037" sldId="1368"/>
        </pc:sldMkLst>
      </pc:sldChg>
      <pc:sldChg chg="add del">
        <pc:chgData name="Ai Xin" userId="4bcebb4d-661a-4357-8715-2999a08aa140" providerId="ADAL" clId="{84366D2E-68E4-4B0A-BE7E-2030E3E31F2F}" dt="2023-02-21T08:01:29.265" v="512" actId="2696"/>
        <pc:sldMkLst>
          <pc:docMk/>
          <pc:sldMk cId="700638313" sldId="1368"/>
        </pc:sldMkLst>
      </pc:sldChg>
      <pc:sldChg chg="del">
        <pc:chgData name="Ai Xin" userId="4bcebb4d-661a-4357-8715-2999a08aa140" providerId="ADAL" clId="{84366D2E-68E4-4B0A-BE7E-2030E3E31F2F}" dt="2023-02-21T07:59:07.886" v="510" actId="2696"/>
        <pc:sldMkLst>
          <pc:docMk/>
          <pc:sldMk cId="1606183507" sldId="1368"/>
        </pc:sldMkLst>
      </pc:sldChg>
      <pc:sldChg chg="modNotesTx">
        <pc:chgData name="Ai Xin" userId="4bcebb4d-661a-4357-8715-2999a08aa140" providerId="ADAL" clId="{84366D2E-68E4-4B0A-BE7E-2030E3E31F2F}" dt="2023-02-21T08:32:28.471" v="1422"/>
        <pc:sldMkLst>
          <pc:docMk/>
          <pc:sldMk cId="4090813143" sldId="1373"/>
        </pc:sldMkLst>
      </pc:sldChg>
      <pc:sldChg chg="modSp mod">
        <pc:chgData name="Ai Xin" userId="4bcebb4d-661a-4357-8715-2999a08aa140" providerId="ADAL" clId="{84366D2E-68E4-4B0A-BE7E-2030E3E31F2F}" dt="2023-02-21T07:17:51.444" v="254" actId="20577"/>
        <pc:sldMkLst>
          <pc:docMk/>
          <pc:sldMk cId="4012228259" sldId="1378"/>
        </pc:sldMkLst>
        <pc:spChg chg="mod">
          <ac:chgData name="Ai Xin" userId="4bcebb4d-661a-4357-8715-2999a08aa140" providerId="ADAL" clId="{84366D2E-68E4-4B0A-BE7E-2030E3E31F2F}" dt="2023-02-21T07:17:51.444" v="254" actId="20577"/>
          <ac:spMkLst>
            <pc:docMk/>
            <pc:sldMk cId="4012228259" sldId="1378"/>
            <ac:spMk id="2" creationId="{03328946-D406-4E76-7C38-5597D77F6DE9}"/>
          </ac:spMkLst>
        </pc:spChg>
      </pc:sldChg>
      <pc:sldChg chg="new del">
        <pc:chgData name="Ai Xin" userId="4bcebb4d-661a-4357-8715-2999a08aa140" providerId="ADAL" clId="{84366D2E-68E4-4B0A-BE7E-2030E3E31F2F}" dt="2023-02-21T07:19:17.491" v="257" actId="47"/>
        <pc:sldMkLst>
          <pc:docMk/>
          <pc:sldMk cId="7396170" sldId="1379"/>
        </pc:sldMkLst>
      </pc:sldChg>
      <pc:sldChg chg="modSp add mod">
        <pc:chgData name="Ai Xin" userId="4bcebb4d-661a-4357-8715-2999a08aa140" providerId="ADAL" clId="{84366D2E-68E4-4B0A-BE7E-2030E3E31F2F}" dt="2023-02-21T08:02:09.422" v="517" actId="1076"/>
        <pc:sldMkLst>
          <pc:docMk/>
          <pc:sldMk cId="3969120368" sldId="1379"/>
        </pc:sldMkLst>
        <pc:spChg chg="mod">
          <ac:chgData name="Ai Xin" userId="4bcebb4d-661a-4357-8715-2999a08aa140" providerId="ADAL" clId="{84366D2E-68E4-4B0A-BE7E-2030E3E31F2F}" dt="2023-02-21T08:02:09.422" v="517" actId="1076"/>
          <ac:spMkLst>
            <pc:docMk/>
            <pc:sldMk cId="3969120368" sldId="1379"/>
            <ac:spMk id="3" creationId="{AA0C7074-26C1-5C36-260A-B8E7F876A6D8}"/>
          </ac:spMkLst>
        </pc:spChg>
      </pc:sldChg>
      <pc:sldChg chg="modSp new del mod ord">
        <pc:chgData name="Ai Xin" userId="4bcebb4d-661a-4357-8715-2999a08aa140" providerId="ADAL" clId="{84366D2E-68E4-4B0A-BE7E-2030E3E31F2F}" dt="2023-02-21T09:29:48.594" v="1611" actId="47"/>
        <pc:sldMkLst>
          <pc:docMk/>
          <pc:sldMk cId="1046855932" sldId="1380"/>
        </pc:sldMkLst>
        <pc:spChg chg="mod">
          <ac:chgData name="Ai Xin" userId="4bcebb4d-661a-4357-8715-2999a08aa140" providerId="ADAL" clId="{84366D2E-68E4-4B0A-BE7E-2030E3E31F2F}" dt="2023-02-21T09:28:32.773" v="1610" actId="6549"/>
          <ac:spMkLst>
            <pc:docMk/>
            <pc:sldMk cId="1046855932" sldId="1380"/>
            <ac:spMk id="2" creationId="{A4F6CD96-36E0-D90B-C4A6-3B88E3F784C2}"/>
          </ac:spMkLst>
        </pc:spChg>
        <pc:spChg chg="mod">
          <ac:chgData name="Ai Xin" userId="4bcebb4d-661a-4357-8715-2999a08aa140" providerId="ADAL" clId="{84366D2E-68E4-4B0A-BE7E-2030E3E31F2F}" dt="2023-02-21T08:11:43.516" v="678" actId="20577"/>
          <ac:spMkLst>
            <pc:docMk/>
            <pc:sldMk cId="1046855932" sldId="1380"/>
            <ac:spMk id="3" creationId="{F99AC823-69E0-280D-1796-493E5A06B0FD}"/>
          </ac:spMkLst>
        </pc:spChg>
      </pc:sldChg>
      <pc:sldChg chg="addSp delSp modSp new mod modClrScheme chgLayout">
        <pc:chgData name="Ai Xin" userId="4bcebb4d-661a-4357-8715-2999a08aa140" providerId="ADAL" clId="{84366D2E-68E4-4B0A-BE7E-2030E3E31F2F}" dt="2023-02-24T07:43:05.635" v="2231" actId="1076"/>
        <pc:sldMkLst>
          <pc:docMk/>
          <pc:sldMk cId="2509379790" sldId="1380"/>
        </pc:sldMkLst>
        <pc:spChg chg="del">
          <ac:chgData name="Ai Xin" userId="4bcebb4d-661a-4357-8715-2999a08aa140" providerId="ADAL" clId="{84366D2E-68E4-4B0A-BE7E-2030E3E31F2F}" dt="2023-02-24T07:41:24.349" v="2185" actId="700"/>
          <ac:spMkLst>
            <pc:docMk/>
            <pc:sldMk cId="2509379790" sldId="1380"/>
            <ac:spMk id="2" creationId="{8541176D-5C37-2AA1-95BE-7D0CF8DC306D}"/>
          </ac:spMkLst>
        </pc:spChg>
        <pc:spChg chg="mod ord">
          <ac:chgData name="Ai Xin" userId="4bcebb4d-661a-4357-8715-2999a08aa140" providerId="ADAL" clId="{84366D2E-68E4-4B0A-BE7E-2030E3E31F2F}" dt="2023-02-24T07:41:24.349" v="2185" actId="700"/>
          <ac:spMkLst>
            <pc:docMk/>
            <pc:sldMk cId="2509379790" sldId="1380"/>
            <ac:spMk id="3" creationId="{ECC135F0-B4BD-BBF2-3287-894AEE2646A9}"/>
          </ac:spMkLst>
        </pc:spChg>
        <pc:spChg chg="add mod">
          <ac:chgData name="Ai Xin" userId="4bcebb4d-661a-4357-8715-2999a08aa140" providerId="ADAL" clId="{84366D2E-68E4-4B0A-BE7E-2030E3E31F2F}" dt="2023-02-24T07:43:05.635" v="2231" actId="1076"/>
          <ac:spMkLst>
            <pc:docMk/>
            <pc:sldMk cId="2509379790" sldId="1380"/>
            <ac:spMk id="6" creationId="{07D0B9FD-ABF3-A9B2-4C74-2AFE71A7051E}"/>
          </ac:spMkLst>
        </pc:spChg>
        <pc:picChg chg="add">
          <ac:chgData name="Ai Xin" userId="4bcebb4d-661a-4357-8715-2999a08aa140" providerId="ADAL" clId="{84366D2E-68E4-4B0A-BE7E-2030E3E31F2F}" dt="2023-02-24T07:41:26.330" v="2186" actId="22"/>
          <ac:picMkLst>
            <pc:docMk/>
            <pc:sldMk cId="2509379790" sldId="1380"/>
            <ac:picMk id="5" creationId="{01DF3F94-EAEF-F1E6-A997-B09A4AF16591}"/>
          </ac:picMkLst>
        </pc:picChg>
      </pc:sldChg>
      <pc:sldChg chg="add">
        <pc:chgData name="Ai Xin" userId="4bcebb4d-661a-4357-8715-2999a08aa140" providerId="ADAL" clId="{84366D2E-68E4-4B0A-BE7E-2030E3E31F2F}" dt="2023-02-21T09:01:11.929" v="1608"/>
        <pc:sldMkLst>
          <pc:docMk/>
          <pc:sldMk cId="2171927573" sldId="13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a:t>
            </a:fld>
            <a:endParaRPr lang="en-US"/>
          </a:p>
        </p:txBody>
      </p:sp>
    </p:spTree>
    <p:extLst>
      <p:ext uri="{BB962C8B-B14F-4D97-AF65-F5344CB8AC3E}">
        <p14:creationId xmlns:p14="http://schemas.microsoft.com/office/powerpoint/2010/main" val="218718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18</a:t>
            </a:fld>
            <a:endParaRPr lang="en-US"/>
          </a:p>
        </p:txBody>
      </p:sp>
    </p:spTree>
    <p:extLst>
      <p:ext uri="{BB962C8B-B14F-4D97-AF65-F5344CB8AC3E}">
        <p14:creationId xmlns:p14="http://schemas.microsoft.com/office/powerpoint/2010/main" val="74602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19</a:t>
            </a:fld>
            <a:endParaRPr lang="en-US"/>
          </a:p>
        </p:txBody>
      </p:sp>
    </p:spTree>
    <p:extLst>
      <p:ext uri="{BB962C8B-B14F-4D97-AF65-F5344CB8AC3E}">
        <p14:creationId xmlns:p14="http://schemas.microsoft.com/office/powerpoint/2010/main" val="3483875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21</a:t>
            </a:fld>
            <a:endParaRPr lang="en-US"/>
          </a:p>
        </p:txBody>
      </p:sp>
    </p:spTree>
    <p:extLst>
      <p:ext uri="{BB962C8B-B14F-4D97-AF65-F5344CB8AC3E}">
        <p14:creationId xmlns:p14="http://schemas.microsoft.com/office/powerpoint/2010/main" val="56458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30</a:t>
            </a:fld>
            <a:endParaRPr lang="en-US"/>
          </a:p>
        </p:txBody>
      </p:sp>
    </p:spTree>
    <p:extLst>
      <p:ext uri="{BB962C8B-B14F-4D97-AF65-F5344CB8AC3E}">
        <p14:creationId xmlns:p14="http://schemas.microsoft.com/office/powerpoint/2010/main" val="4136039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Atomicity, Consistency, Isolation, Durability (ACID)</a:t>
            </a:r>
          </a:p>
          <a:p>
            <a:pPr algn="l"/>
            <a:r>
              <a:rPr lang="en-US" sz="1800" b="1" i="0" u="none" strike="noStrike" baseline="0" dirty="0">
                <a:latin typeface="MinionPro-Bold"/>
              </a:rPr>
              <a:t>Atomicity </a:t>
            </a:r>
            <a:r>
              <a:rPr lang="en-US" sz="1800" b="0" i="0" u="none" strike="noStrike" baseline="0" dirty="0">
                <a:latin typeface="MinionPro-Regular"/>
              </a:rPr>
              <a:t>ensures that all changes made to the database are executed as a single</a:t>
            </a:r>
          </a:p>
          <a:p>
            <a:pPr algn="l"/>
            <a:r>
              <a:rPr lang="en-US" sz="1800" b="0" i="0" u="none" strike="noStrike" baseline="0" dirty="0">
                <a:latin typeface="MinionPro-Regular"/>
              </a:rPr>
              <a:t>operation. This means that the transaction succeeds only when all changes have been</a:t>
            </a:r>
          </a:p>
          <a:p>
            <a:pPr algn="l"/>
            <a:r>
              <a:rPr lang="en-US" sz="1800" b="0" i="0" u="none" strike="noStrike" baseline="0" dirty="0">
                <a:latin typeface="MinionPro-Regular"/>
              </a:rPr>
              <a:t>performed successfully. For example, when I use my online banking system to transfer</a:t>
            </a:r>
          </a:p>
          <a:p>
            <a:pPr algn="l"/>
            <a:r>
              <a:rPr lang="en-US" sz="1800" b="0" i="0" u="none" strike="noStrike" baseline="0" dirty="0">
                <a:latin typeface="MinionPro-Regular"/>
              </a:rPr>
              <a:t>money from savings to checking, the consistency property will guarantee that the</a:t>
            </a:r>
          </a:p>
          <a:p>
            <a:pPr algn="l"/>
            <a:r>
              <a:rPr lang="en-US" sz="1800" b="0" i="0" u="none" strike="noStrike" baseline="0" dirty="0">
                <a:latin typeface="MinionPro-Regular"/>
              </a:rPr>
              <a:t>operation will only succeed when the money is deducted from my savings account</a:t>
            </a:r>
          </a:p>
          <a:p>
            <a:pPr algn="l"/>
            <a:r>
              <a:rPr lang="en-US" sz="1800" b="0" i="0" u="none" strike="noStrike" baseline="0" dirty="0">
                <a:latin typeface="MinionPro-Regular"/>
              </a:rPr>
              <a:t>and added to my checking account. The complete operation will either succeed or fail</a:t>
            </a:r>
          </a:p>
          <a:p>
            <a:pPr algn="l"/>
            <a:r>
              <a:rPr lang="en-SG" sz="1800" b="0" i="0" u="none" strike="noStrike" baseline="0" dirty="0">
                <a:latin typeface="MinionPro-Regular"/>
              </a:rPr>
              <a:t>as a complete unit.</a:t>
            </a:r>
          </a:p>
          <a:p>
            <a:pPr algn="l"/>
            <a:r>
              <a:rPr lang="en-US" sz="1800" b="0" i="0" u="none" strike="noStrike" baseline="0" dirty="0">
                <a:latin typeface="MinionPro-Regular"/>
              </a:rPr>
              <a:t>The </a:t>
            </a:r>
            <a:r>
              <a:rPr lang="en-US" sz="1800" b="1" i="0" u="none" strike="noStrike" baseline="0" dirty="0">
                <a:latin typeface="MinionPro-Bold"/>
              </a:rPr>
              <a:t>Consistency </a:t>
            </a:r>
            <a:r>
              <a:rPr lang="en-US" sz="1800" b="0" i="0" u="none" strike="noStrike" baseline="0" dirty="0">
                <a:latin typeface="MinionPro-Regular"/>
              </a:rPr>
              <a:t>property guarantees that database transitions from one consistent</a:t>
            </a:r>
          </a:p>
          <a:p>
            <a:pPr algn="l"/>
            <a:r>
              <a:rPr lang="en-US" sz="1800" b="0" i="0" u="none" strike="noStrike" baseline="0" dirty="0">
                <a:latin typeface="MinionPro-Regular"/>
              </a:rPr>
              <a:t>state at the beginning of the transaction to another consistent state at the end of the</a:t>
            </a:r>
          </a:p>
          <a:p>
            <a:pPr algn="l"/>
            <a:r>
              <a:rPr lang="en-US" sz="1800" b="0" i="0" u="none" strike="noStrike" baseline="0" dirty="0">
                <a:latin typeface="MinionPro-Regular"/>
              </a:rPr>
              <a:t>transaction. In our earlier example, the transfer of the money would only happen if</a:t>
            </a:r>
          </a:p>
          <a:p>
            <a:pPr algn="l"/>
            <a:r>
              <a:rPr lang="en-US" sz="1800" b="0" i="0" u="none" strike="noStrike" baseline="0" dirty="0">
                <a:latin typeface="MinionPro-Regular"/>
              </a:rPr>
              <a:t>my savings account had sufficient funds. If not, the transaction would fail, and the</a:t>
            </a:r>
          </a:p>
          <a:p>
            <a:pPr algn="l"/>
            <a:r>
              <a:rPr lang="en-US" sz="1800" b="0" i="0" u="none" strike="noStrike" baseline="0" dirty="0">
                <a:latin typeface="MinionPro-Regular"/>
              </a:rPr>
              <a:t>balances would stay in their original, consistent state.</a:t>
            </a:r>
          </a:p>
          <a:p>
            <a:pPr algn="l"/>
            <a:r>
              <a:rPr lang="en-US" sz="1800" b="1" i="0" u="none" strike="noStrike" baseline="0" dirty="0">
                <a:latin typeface="MinionPro-Bold"/>
              </a:rPr>
              <a:t>Isolation </a:t>
            </a:r>
            <a:r>
              <a:rPr lang="en-US" sz="1800" b="0" i="0" u="none" strike="noStrike" baseline="0" dirty="0">
                <a:latin typeface="MinionPro-Regular"/>
              </a:rPr>
              <a:t>ensures that concurrent operations that are happening within the database</a:t>
            </a:r>
          </a:p>
          <a:p>
            <a:pPr algn="l"/>
            <a:r>
              <a:rPr lang="en-US" sz="1800" b="0" i="0" u="none" strike="noStrike" baseline="0" dirty="0">
                <a:latin typeface="MinionPro-Regular"/>
              </a:rPr>
              <a:t>are not affecting each other. This property ensures that when multiple transactions</a:t>
            </a:r>
          </a:p>
          <a:p>
            <a:pPr algn="l"/>
            <a:r>
              <a:rPr lang="en-US" sz="1800" b="0" i="0" u="none" strike="noStrike" baseline="0" dirty="0">
                <a:latin typeface="MinionPro-Regular"/>
              </a:rPr>
              <a:t>are executed concurrently, their operations do not interfere with each other.</a:t>
            </a:r>
          </a:p>
          <a:p>
            <a:pPr algn="l"/>
            <a:r>
              <a:rPr lang="en-US" sz="1800" b="1" i="0" u="none" strike="noStrike" baseline="0" dirty="0">
                <a:latin typeface="MinionPro-Bold"/>
              </a:rPr>
              <a:t>Durability </a:t>
            </a:r>
            <a:r>
              <a:rPr lang="en-US" sz="1800" b="0" i="0" u="none" strike="noStrike" baseline="0" dirty="0">
                <a:latin typeface="MinionPro-Regular"/>
              </a:rPr>
              <a:t>refers to the persistence of committed transactions. It guarantees that</a:t>
            </a:r>
          </a:p>
          <a:p>
            <a:pPr algn="l"/>
            <a:r>
              <a:rPr lang="en-US" sz="1800" b="0" i="0" u="none" strike="noStrike" baseline="0" dirty="0">
                <a:latin typeface="MinionPro-Regular"/>
              </a:rPr>
              <a:t>once a transaction is completed successfully, it will result in a permanent state even in</a:t>
            </a:r>
          </a:p>
          <a:p>
            <a:pPr algn="l"/>
            <a:r>
              <a:rPr lang="en-US" sz="1800" b="0" i="0" u="none" strike="noStrike" baseline="0" dirty="0">
                <a:latin typeface="MinionPro-Regular"/>
              </a:rPr>
              <a:t>the event of a system failure. In our money transfer example, durability will ensure</a:t>
            </a:r>
          </a:p>
          <a:p>
            <a:pPr algn="l"/>
            <a:r>
              <a:rPr lang="en-US" sz="1800" b="0" i="0" u="none" strike="noStrike" baseline="0" dirty="0">
                <a:latin typeface="MinionPro-Regular"/>
              </a:rPr>
              <a:t>that updates made to both my savings and checking account are persistent and can</a:t>
            </a:r>
          </a:p>
          <a:p>
            <a:pPr algn="l"/>
            <a:r>
              <a:rPr lang="en-US" sz="1800" b="0" i="0" u="none" strike="noStrike" baseline="0" dirty="0">
                <a:latin typeface="MinionPro-Regular"/>
              </a:rPr>
              <a:t>survive a potential system failure.</a:t>
            </a:r>
            <a:endParaRPr lang="en-US" dirty="0"/>
          </a:p>
          <a:p>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34</a:t>
            </a:fld>
            <a:endParaRPr lang="en-US"/>
          </a:p>
        </p:txBody>
      </p:sp>
    </p:spTree>
    <p:extLst>
      <p:ext uri="{BB962C8B-B14F-4D97-AF65-F5344CB8AC3E}">
        <p14:creationId xmlns:p14="http://schemas.microsoft.com/office/powerpoint/2010/main" val="368236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36</a:t>
            </a:fld>
            <a:endParaRPr lang="en-US"/>
          </a:p>
        </p:txBody>
      </p:sp>
    </p:spTree>
    <p:extLst>
      <p:ext uri="{BB962C8B-B14F-4D97-AF65-F5344CB8AC3E}">
        <p14:creationId xmlns:p14="http://schemas.microsoft.com/office/powerpoint/2010/main" val="90723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37</a:t>
            </a:fld>
            <a:endParaRPr lang="en-US"/>
          </a:p>
        </p:txBody>
      </p:sp>
    </p:spTree>
    <p:extLst>
      <p:ext uri="{BB962C8B-B14F-4D97-AF65-F5344CB8AC3E}">
        <p14:creationId xmlns:p14="http://schemas.microsoft.com/office/powerpoint/2010/main" val="2310804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Unlike relational DBs where queries may require looking up multiple tables (joins), using duplication in NoSQL allows queries to go to only 1 collection.</a:t>
            </a:r>
          </a:p>
          <a:p>
            <a:endParaRPr lang="en-US" dirty="0"/>
          </a:p>
          <a:p>
            <a:r>
              <a:rPr lang="en-US" dirty="0"/>
              <a:t>Duplication means that when updating the table, there is additional costs involved in keeping the tables in sync. So this is a tradeoff between fast reads and writes but additional update costs in NoSQL. In some cases updates may be rare, or even can be ignored, i.e. we allow the tables to go out of sync, which may be fine for some applications (e.g. it may be fine to display a post with the user name “at time of posting”). So in the end it is a tradeoff that has to be carefully made based on profiling, application / business needs etc.</a:t>
            </a:r>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38</a:t>
            </a:fld>
            <a:endParaRPr lang="en-US"/>
          </a:p>
        </p:txBody>
      </p:sp>
    </p:spTree>
    <p:extLst>
      <p:ext uri="{BB962C8B-B14F-4D97-AF65-F5344CB8AC3E}">
        <p14:creationId xmlns:p14="http://schemas.microsoft.com/office/powerpoint/2010/main" val="2943793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39</a:t>
            </a:fld>
            <a:endParaRPr lang="en-US"/>
          </a:p>
        </p:txBody>
      </p:sp>
    </p:spTree>
    <p:extLst>
      <p:ext uri="{BB962C8B-B14F-4D97-AF65-F5344CB8AC3E}">
        <p14:creationId xmlns:p14="http://schemas.microsoft.com/office/powerpoint/2010/main" val="149152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53</a:t>
            </a:fld>
            <a:endParaRPr lang="en-US"/>
          </a:p>
        </p:txBody>
      </p:sp>
    </p:spTree>
    <p:extLst>
      <p:ext uri="{BB962C8B-B14F-4D97-AF65-F5344CB8AC3E}">
        <p14:creationId xmlns:p14="http://schemas.microsoft.com/office/powerpoint/2010/main" val="92647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2</a:t>
            </a:fld>
            <a:endParaRPr lang="en-US"/>
          </a:p>
        </p:txBody>
      </p:sp>
    </p:spTree>
    <p:extLst>
      <p:ext uri="{BB962C8B-B14F-4D97-AF65-F5344CB8AC3E}">
        <p14:creationId xmlns:p14="http://schemas.microsoft.com/office/powerpoint/2010/main" val="3207171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57</a:t>
            </a:fld>
            <a:endParaRPr lang="en-US"/>
          </a:p>
        </p:txBody>
      </p:sp>
    </p:spTree>
    <p:extLst>
      <p:ext uri="{BB962C8B-B14F-4D97-AF65-F5344CB8AC3E}">
        <p14:creationId xmlns:p14="http://schemas.microsoft.com/office/powerpoint/2010/main" val="57526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https://www.guru99.com/postgresql-vs-mysql-difference.html</a:t>
            </a:r>
          </a:p>
          <a:p>
            <a:r>
              <a:rPr lang="en-SG" dirty="0" err="1"/>
              <a:t>Postgresql</a:t>
            </a:r>
            <a:r>
              <a:rPr lang="en-SG" dirty="0"/>
              <a:t>: </a:t>
            </a:r>
            <a:r>
              <a:rPr lang="en-US" b="0" i="0" dirty="0">
                <a:solidFill>
                  <a:srgbClr val="222222"/>
                </a:solidFill>
                <a:effectLst/>
                <a:latin typeface="Source Sans Pro" panose="020B0503030403020204" pitchFamily="34" charset="0"/>
              </a:rPr>
              <a:t>Support JSON and other NoSQL features like native XML support. It also allows indexing JSON data for faster access.</a:t>
            </a:r>
          </a:p>
          <a:p>
            <a:r>
              <a:rPr lang="en-US" b="0" i="0" dirty="0" err="1">
                <a:solidFill>
                  <a:srgbClr val="222222"/>
                </a:solidFill>
                <a:effectLst/>
                <a:latin typeface="Source Sans Pro" panose="020B0503030403020204" pitchFamily="34" charset="0"/>
              </a:rPr>
              <a:t>Mysql</a:t>
            </a:r>
            <a:r>
              <a:rPr lang="en-US" b="0" i="0">
                <a:solidFill>
                  <a:srgbClr val="222222"/>
                </a:solidFill>
                <a:effectLst/>
                <a:latin typeface="Source Sans Pro" panose="020B0503030403020204" pitchFamily="34" charset="0"/>
              </a:rPr>
              <a:t>: MySQL has a JSON data type support but does not support any other NoSQL feature.</a:t>
            </a:r>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60</a:t>
            </a:fld>
            <a:endParaRPr lang="en-US"/>
          </a:p>
        </p:txBody>
      </p:sp>
    </p:spTree>
    <p:extLst>
      <p:ext uri="{BB962C8B-B14F-4D97-AF65-F5344CB8AC3E}">
        <p14:creationId xmlns:p14="http://schemas.microsoft.com/office/powerpoint/2010/main" val="182629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extLst>
      <p:ext uri="{BB962C8B-B14F-4D97-AF65-F5344CB8AC3E}">
        <p14:creationId xmlns:p14="http://schemas.microsoft.com/office/powerpoint/2010/main" val="248323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open source, distributed, non-relational databases</a:t>
            </a:r>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4</a:t>
            </a:fld>
            <a:endParaRPr lang="en-US"/>
          </a:p>
        </p:txBody>
      </p:sp>
    </p:spTree>
    <p:extLst>
      <p:ext uri="{BB962C8B-B14F-4D97-AF65-F5344CB8AC3E}">
        <p14:creationId xmlns:p14="http://schemas.microsoft.com/office/powerpoint/2010/main" val="331369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1. the ability to horizontally scale “simple operation” throughput over many servers</a:t>
            </a:r>
          </a:p>
          <a:p>
            <a:pPr algn="l"/>
            <a:r>
              <a:rPr lang="en-US" sz="1800" b="0" i="0" u="none" strike="noStrike" baseline="0" dirty="0">
                <a:latin typeface="TimesNewRomanPSMT"/>
              </a:rPr>
              <a:t>2. the ability to replicate and to distribute (partition) </a:t>
            </a:r>
            <a:r>
              <a:rPr lang="en-SG" sz="1800" b="0" i="0" u="none" strike="noStrike" baseline="0" dirty="0">
                <a:latin typeface="TimesNewRomanPSMT"/>
              </a:rPr>
              <a:t>data over many servers,</a:t>
            </a:r>
          </a:p>
          <a:p>
            <a:pPr algn="l"/>
            <a:r>
              <a:rPr lang="en-US" sz="1800" b="0" i="0" u="none" strike="noStrike" baseline="0" dirty="0">
                <a:latin typeface="TimesNewRomanPSMT"/>
              </a:rPr>
              <a:t>3. a simple call level interface or protocol (in contrast to a SQL binding),</a:t>
            </a:r>
          </a:p>
          <a:p>
            <a:pPr algn="l"/>
            <a:r>
              <a:rPr lang="en-US" sz="1800" b="0" i="0" u="none" strike="noStrike" baseline="0" dirty="0">
                <a:latin typeface="TimesNewRomanPSMT"/>
              </a:rPr>
              <a:t>4. a weaker concurrency model than the ACID transactions of most relational (SQL) database </a:t>
            </a:r>
            <a:r>
              <a:rPr lang="en-SG" sz="1800" b="0" i="0" u="none" strike="noStrike" baseline="0" dirty="0">
                <a:latin typeface="TimesNewRomanPSMT"/>
              </a:rPr>
              <a:t>systems</a:t>
            </a:r>
          </a:p>
          <a:p>
            <a:pPr algn="l"/>
            <a:r>
              <a:rPr lang="en-US" sz="1800" b="0" i="0" u="none" strike="noStrike" baseline="0" dirty="0">
                <a:latin typeface="TimesNewRomanPSMT"/>
              </a:rPr>
              <a:t>5. efficient use of distributed indexes and RAM for </a:t>
            </a:r>
            <a:r>
              <a:rPr lang="en-SG" sz="1800" b="0" i="0" u="none" strike="noStrike" baseline="0" dirty="0">
                <a:latin typeface="TimesNewRomanPSMT"/>
              </a:rPr>
              <a:t>data storage</a:t>
            </a:r>
          </a:p>
          <a:p>
            <a:pPr algn="l"/>
            <a:r>
              <a:rPr lang="en-US" sz="1800" b="0" i="0" u="none" strike="noStrike" baseline="0" dirty="0">
                <a:latin typeface="TimesNewRomanPSMT"/>
              </a:rPr>
              <a:t>6. the ability to dynamically add new attributes to </a:t>
            </a:r>
            <a:r>
              <a:rPr lang="en-SG" sz="1800" b="0" i="0" u="none" strike="noStrike" baseline="0" dirty="0">
                <a:latin typeface="TimesNewRomanPSMT"/>
              </a:rPr>
              <a:t>data records.</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10</a:t>
            </a:fld>
            <a:endParaRPr lang="en-US"/>
          </a:p>
        </p:txBody>
      </p:sp>
    </p:spTree>
    <p:extLst>
      <p:ext uri="{BB962C8B-B14F-4D97-AF65-F5344CB8AC3E}">
        <p14:creationId xmlns:p14="http://schemas.microsoft.com/office/powerpoint/2010/main" val="3184712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Nothing:</a:t>
            </a:r>
          </a:p>
          <a:p>
            <a:r>
              <a:rPr lang="en-US" dirty="0"/>
              <a:t>-reduce conflicts</a:t>
            </a:r>
          </a:p>
          <a:p>
            <a:r>
              <a:rPr lang="en-US" dirty="0"/>
              <a:t>-high scalability</a:t>
            </a:r>
          </a:p>
          <a:p>
            <a:r>
              <a:rPr lang="en-US" dirty="0"/>
              <a:t>-reduced I/O bottleneck</a:t>
            </a:r>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11</a:t>
            </a:fld>
            <a:endParaRPr lang="en-US"/>
          </a:p>
        </p:txBody>
      </p:sp>
    </p:spTree>
    <p:extLst>
      <p:ext uri="{BB962C8B-B14F-4D97-AF65-F5344CB8AC3E}">
        <p14:creationId xmlns:p14="http://schemas.microsoft.com/office/powerpoint/2010/main" val="321910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14</a:t>
            </a:fld>
            <a:endParaRPr lang="en-US"/>
          </a:p>
        </p:txBody>
      </p:sp>
    </p:spTree>
    <p:extLst>
      <p:ext uri="{BB962C8B-B14F-4D97-AF65-F5344CB8AC3E}">
        <p14:creationId xmlns:p14="http://schemas.microsoft.com/office/powerpoint/2010/main" val="42707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It supports very simple but flexible</a:t>
            </a:r>
            <a:r>
              <a:rPr lang="en-SG" baseline="0" dirty="0"/>
              <a:t> data models.</a:t>
            </a:r>
          </a:p>
          <a:p>
            <a:endParaRPr lang="en-SG" dirty="0"/>
          </a:p>
        </p:txBody>
      </p:sp>
      <p:sp>
        <p:nvSpPr>
          <p:cNvPr id="4" name="Slide Number Placeholder 3"/>
          <p:cNvSpPr>
            <a:spLocks noGrp="1"/>
          </p:cNvSpPr>
          <p:nvPr>
            <p:ph type="sldNum" sz="quarter" idx="5"/>
          </p:nvPr>
        </p:nvSpPr>
        <p:spPr/>
        <p:txBody>
          <a:bodyPr/>
          <a:lstStyle/>
          <a:p>
            <a:pPr>
              <a:defRPr/>
            </a:pPr>
            <a:fld id="{A0D86A14-AC1F-4C9A-8DDE-CE6B11F31194}" type="slidenum">
              <a:rPr lang="en-US" smtClean="0"/>
              <a:pPr>
                <a:defRPr/>
              </a:pPr>
              <a:t>16</a:t>
            </a:fld>
            <a:endParaRPr lang="en-US"/>
          </a:p>
        </p:txBody>
      </p:sp>
    </p:spTree>
    <p:extLst>
      <p:ext uri="{BB962C8B-B14F-4D97-AF65-F5344CB8AC3E}">
        <p14:creationId xmlns:p14="http://schemas.microsoft.com/office/powerpoint/2010/main" val="171013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Dynamo pioneered the idea of </a:t>
            </a:r>
            <a:r>
              <a:rPr lang="en-US" sz="1800" b="0" i="1" u="none" strike="noStrike" baseline="0" dirty="0">
                <a:latin typeface="TimesNewRomanPS-ItalicMT"/>
              </a:rPr>
              <a:t>eventual consistency </a:t>
            </a:r>
            <a:r>
              <a:rPr lang="en-US" sz="1800" b="0" i="0" u="none" strike="noStrike" baseline="0" dirty="0">
                <a:latin typeface="TimesNewRomanPSMT"/>
              </a:rPr>
              <a:t>as a way to achieve higher availability and scalability: data fetched are not guaranteed to be up-to-date, but updates are guaranteed to be propagated to all nodes eventually.</a:t>
            </a:r>
          </a:p>
          <a:p>
            <a:pPr algn="l"/>
            <a:endParaRPr lang="en-US" sz="1800" b="0" i="0" u="none" strike="noStrike" baseline="0" dirty="0">
              <a:latin typeface="TimesNewRomanPSMT"/>
            </a:endParaRPr>
          </a:p>
          <a:p>
            <a:pPr algn="l"/>
            <a:r>
              <a:rPr lang="en-US" sz="1800" b="0" i="0" u="none" strike="noStrike" baseline="0" dirty="0">
                <a:latin typeface="TimesNewRomanPSMT"/>
              </a:rPr>
              <a:t>BLOB: </a:t>
            </a:r>
            <a:r>
              <a:rPr lang="en-US" b="0" i="0" dirty="0">
                <a:solidFill>
                  <a:srgbClr val="333854"/>
                </a:solidFill>
                <a:effectLst/>
                <a:latin typeface="Hero New"/>
              </a:rPr>
              <a:t>most often they are unstructured data</a:t>
            </a:r>
            <a:r>
              <a:rPr lang="en-US" sz="1800" b="0" i="0" u="none" strike="noStrike" baseline="0" dirty="0">
                <a:solidFill>
                  <a:srgbClr val="333854"/>
                </a:solidFill>
                <a:effectLst/>
                <a:latin typeface="TimesNewRomanPSMT"/>
              </a:rPr>
              <a:t>, e.g. video, audio, image, graphics. </a:t>
            </a:r>
            <a:endParaRPr lang="en-SG"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17</a:t>
            </a:fld>
            <a:endParaRPr lang="en-US"/>
          </a:p>
        </p:txBody>
      </p:sp>
    </p:spTree>
    <p:extLst>
      <p:ext uri="{BB962C8B-B14F-4D97-AF65-F5344CB8AC3E}">
        <p14:creationId xmlns:p14="http://schemas.microsoft.com/office/powerpoint/2010/main" val="338300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C605C4-1F5B-4B2B-8458-3FC432AF1FAC}" type="slidenum">
              <a:rPr lang="en-US" smtClean="0"/>
              <a:pPr/>
              <a:t>‹#›</a:t>
            </a:fld>
            <a:endParaRPr lang="en-US"/>
          </a:p>
        </p:txBody>
      </p:sp>
    </p:spTree>
    <p:extLst>
      <p:ext uri="{BB962C8B-B14F-4D97-AF65-F5344CB8AC3E}">
        <p14:creationId xmlns:p14="http://schemas.microsoft.com/office/powerpoint/2010/main" val="15211342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a:t>Click to edit Master title style</a:t>
            </a:r>
          </a:p>
        </p:txBody>
      </p:sp>
      <p:sp>
        <p:nvSpPr>
          <p:cNvPr id="2" name="Slide Number Placeholder 1"/>
          <p:cNvSpPr>
            <a:spLocks noGrp="1"/>
          </p:cNvSpPr>
          <p:nvPr>
            <p:ph type="sldNum" sz="quarter" idx="10"/>
          </p:nvPr>
        </p:nvSpPr>
        <p:spPr/>
        <p:txBody>
          <a:bodyPr/>
          <a:lstStyle/>
          <a:p>
            <a:fld id="{95C605C4-1F5B-4B2B-8458-3FC432AF1FA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bg1"/>
                </a:solidFill>
              </a:defRPr>
            </a:lvl1pPr>
          </a:lstStyle>
          <a:p>
            <a:fld id="{95C605C4-1F5B-4B2B-8458-3FC432AF1FA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8" r:id="rId4"/>
    <p:sldLayoutId id="2147483654" r:id="rId5"/>
  </p:sldLayoutIdLst>
  <p:transition/>
  <p:hf hdr="0" ftr="0" dt="0"/>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29.tiff"/></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ongodbthehardway.com/" TargetMode="External"/><Relationship Id="rId2" Type="http://schemas.openxmlformats.org/officeDocument/2006/relationships/hyperlink" Target="https://www.reddit.com/r/singapore/comments/mezgg3/otters_on_the_grass_at_botanic_gardens_toda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SG" sz="3600" dirty="0">
                <a:solidFill>
                  <a:schemeClr val="bg2"/>
                </a:solidFill>
                <a:latin typeface="Gill Sans"/>
                <a:cs typeface="Gill Sans"/>
              </a:rPr>
              <a:t>CS4225/CS5425 Big Data Systems for Data Science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914400" y="3763177"/>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defTabSz="914259" eaLnBrk="1" hangingPunct="1">
              <a:buClr>
                <a:srgbClr val="5675A9"/>
              </a:buClr>
              <a:buSzPct val="75000"/>
              <a:defRPr/>
            </a:pPr>
            <a:r>
              <a:rPr lang="en-US" sz="2000" b="0" kern="0" dirty="0">
                <a:solidFill>
                  <a:schemeClr val="bg2"/>
                </a:solidFill>
                <a:latin typeface="Gill Sans"/>
                <a:cs typeface="Gill Sans"/>
              </a:rPr>
              <a:t>Ai Xin</a:t>
            </a:r>
          </a:p>
          <a:p>
            <a:pPr defTabSz="914259" eaLnBrk="1" hangingPunct="1">
              <a:buClr>
                <a:srgbClr val="5675A9"/>
              </a:buClr>
              <a:buSzPct val="75000"/>
              <a:defRPr/>
            </a:pPr>
            <a:r>
              <a:rPr lang="en-US" sz="2000" b="0" kern="0" dirty="0">
                <a:solidFill>
                  <a:schemeClr val="bg2"/>
                </a:solidFill>
                <a:latin typeface="Gill Sans"/>
                <a:cs typeface="Gill Sans"/>
              </a:rPr>
              <a:t>School of Computing</a:t>
            </a:r>
          </a:p>
          <a:p>
            <a:pPr defTabSz="914259" eaLnBrk="1" hangingPunct="1">
              <a:buClr>
                <a:srgbClr val="5675A9"/>
              </a:buClr>
              <a:buSzPct val="75000"/>
              <a:defRPr/>
            </a:pPr>
            <a:r>
              <a:rPr lang="en-US" sz="2000" b="0" kern="0" dirty="0">
                <a:solidFill>
                  <a:schemeClr val="bg2"/>
                </a:solidFill>
                <a:latin typeface="Gill Sans"/>
                <a:cs typeface="Gill Sans"/>
              </a:rPr>
              <a:t>National University of Singapore</a:t>
            </a:r>
          </a:p>
          <a:p>
            <a:pPr defTabSz="914259" eaLnBrk="1" hangingPunct="1">
              <a:buClr>
                <a:srgbClr val="5675A9"/>
              </a:buClr>
              <a:buSzPct val="75000"/>
              <a:defRPr/>
            </a:pPr>
            <a:r>
              <a:rPr lang="en-US" sz="2000" b="0" kern="0" dirty="0">
                <a:solidFill>
                  <a:schemeClr val="bg2"/>
                </a:solidFill>
                <a:latin typeface="Gill Sans"/>
                <a:cs typeface="Gill Sans"/>
              </a:rPr>
              <a:t>aixin@comp.nus.edu.sg</a:t>
            </a:r>
          </a:p>
        </p:txBody>
      </p:sp>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3200" b="0" dirty="0">
                <a:solidFill>
                  <a:schemeClr val="bg2"/>
                </a:solidFill>
                <a:latin typeface="Gill Sans"/>
                <a:cs typeface="Gill Sans"/>
              </a:rPr>
              <a:t>NoSQL Overview</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5388634"/>
            <a:ext cx="2648857" cy="1469366"/>
          </a:xfrm>
          <a:prstGeom prst="rect">
            <a:avLst/>
          </a:prstGeom>
        </p:spPr>
      </p:pic>
      <p:sp>
        <p:nvSpPr>
          <p:cNvPr id="5" name="Slide Number Placeholder 4"/>
          <p:cNvSpPr>
            <a:spLocks noGrp="1"/>
          </p:cNvSpPr>
          <p:nvPr>
            <p:ph type="sldNum" sz="quarter" idx="10"/>
          </p:nvPr>
        </p:nvSpPr>
        <p:spPr/>
        <p:txBody>
          <a:bodyPr/>
          <a:lstStyle/>
          <a:p>
            <a:fld id="{95C605C4-1F5B-4B2B-8458-3FC432AF1FAC}" type="slidenum">
              <a:rPr lang="en-US" smtClean="0"/>
              <a:t>1</a:t>
            </a:fld>
            <a:endParaRPr lang="en-US"/>
          </a:p>
        </p:txBody>
      </p:sp>
    </p:spTree>
    <p:extLst>
      <p:ext uri="{BB962C8B-B14F-4D97-AF65-F5344CB8AC3E}">
        <p14:creationId xmlns:p14="http://schemas.microsoft.com/office/powerpoint/2010/main" val="3422528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Overview of NoSQL Systems</a:t>
            </a:r>
          </a:p>
        </p:txBody>
      </p:sp>
      <p:sp>
        <p:nvSpPr>
          <p:cNvPr id="3" name="Content Placeholder 2"/>
          <p:cNvSpPr>
            <a:spLocks noGrp="1"/>
          </p:cNvSpPr>
          <p:nvPr>
            <p:ph idx="1"/>
          </p:nvPr>
        </p:nvSpPr>
        <p:spPr/>
        <p:txBody>
          <a:bodyPr/>
          <a:lstStyle/>
          <a:p>
            <a:pPr marL="342900" indent="-342900">
              <a:buFont typeface="+mj-lt"/>
              <a:buAutoNum type="arabicPeriod"/>
            </a:pPr>
            <a:r>
              <a:rPr lang="en-US" dirty="0"/>
              <a:t>Horizontally scalability</a:t>
            </a:r>
          </a:p>
          <a:p>
            <a:pPr marL="342900" indent="-342900">
              <a:buFont typeface="+mj-lt"/>
              <a:buAutoNum type="arabicPeriod"/>
            </a:pPr>
            <a:r>
              <a:rPr lang="en-US" dirty="0"/>
              <a:t>Replicate/distribute data over many servers</a:t>
            </a:r>
          </a:p>
          <a:p>
            <a:pPr marL="342900" indent="-342900">
              <a:buFont typeface="+mj-lt"/>
              <a:buAutoNum type="arabicPeriod"/>
            </a:pPr>
            <a:r>
              <a:rPr lang="en-US" dirty="0"/>
              <a:t>Simple call interface</a:t>
            </a:r>
          </a:p>
          <a:p>
            <a:pPr marL="342900" indent="-342900">
              <a:buFont typeface="+mj-lt"/>
              <a:buAutoNum type="arabicPeriod"/>
            </a:pPr>
            <a:r>
              <a:rPr lang="en-US" dirty="0"/>
              <a:t>Often weaker concurrency model than RDBMS</a:t>
            </a:r>
          </a:p>
          <a:p>
            <a:pPr marL="342900" indent="-342900">
              <a:buFont typeface="+mj-lt"/>
              <a:buAutoNum type="arabicPeriod"/>
            </a:pPr>
            <a:r>
              <a:rPr lang="en-US" dirty="0"/>
              <a:t>Efficient use of distributed indexes and RAM</a:t>
            </a:r>
          </a:p>
          <a:p>
            <a:pPr marL="342900" indent="-342900">
              <a:buFont typeface="+mj-lt"/>
              <a:buAutoNum type="arabicPeriod"/>
            </a:pPr>
            <a:r>
              <a:rPr lang="en-US" dirty="0"/>
              <a:t>Flexible schemas</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10</a:t>
            </a:fld>
            <a:endParaRPr lang="en-US"/>
          </a:p>
        </p:txBody>
      </p:sp>
      <p:sp>
        <p:nvSpPr>
          <p:cNvPr id="8" name="Right Brace 7">
            <a:extLst>
              <a:ext uri="{FF2B5EF4-FFF2-40B4-BE49-F238E27FC236}">
                <a16:creationId xmlns:a16="http://schemas.microsoft.com/office/drawing/2014/main" id="{23CDAD86-1463-9346-BD47-B6874DB2FA74}"/>
              </a:ext>
            </a:extLst>
          </p:cNvPr>
          <p:cNvSpPr/>
          <p:nvPr/>
        </p:nvSpPr>
        <p:spPr>
          <a:xfrm>
            <a:off x="6633708" y="1143000"/>
            <a:ext cx="148092" cy="9144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A555B66B-F7E5-1744-9245-727CFE01FD6F}"/>
              </a:ext>
            </a:extLst>
          </p:cNvPr>
          <p:cNvSpPr txBox="1"/>
          <p:nvPr/>
        </p:nvSpPr>
        <p:spPr>
          <a:xfrm>
            <a:off x="6781800" y="1432455"/>
            <a:ext cx="1801134" cy="338554"/>
          </a:xfrm>
          <a:prstGeom prst="rect">
            <a:avLst/>
          </a:prstGeom>
          <a:noFill/>
        </p:spPr>
        <p:txBody>
          <a:bodyPr wrap="none" rtlCol="0">
            <a:spAutoFit/>
          </a:bodyPr>
          <a:lstStyle/>
          <a:p>
            <a:r>
              <a:rPr lang="en-US" dirty="0">
                <a:solidFill>
                  <a:srgbClr val="00B050"/>
                </a:solidFill>
              </a:rPr>
              <a:t>Volume, Velocity</a:t>
            </a:r>
          </a:p>
        </p:txBody>
      </p:sp>
      <p:sp>
        <p:nvSpPr>
          <p:cNvPr id="13" name="Right Brace 12">
            <a:extLst>
              <a:ext uri="{FF2B5EF4-FFF2-40B4-BE49-F238E27FC236}">
                <a16:creationId xmlns:a16="http://schemas.microsoft.com/office/drawing/2014/main" id="{E71678F3-064B-3244-B94B-830C5DCFA9D8}"/>
              </a:ext>
            </a:extLst>
          </p:cNvPr>
          <p:cNvSpPr/>
          <p:nvPr/>
        </p:nvSpPr>
        <p:spPr>
          <a:xfrm>
            <a:off x="2899908" y="3825345"/>
            <a:ext cx="148092" cy="44185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7461A2EC-9A85-F743-8712-C260A2EF0EB9}"/>
              </a:ext>
            </a:extLst>
          </p:cNvPr>
          <p:cNvSpPr txBox="1"/>
          <p:nvPr/>
        </p:nvSpPr>
        <p:spPr>
          <a:xfrm>
            <a:off x="3048000" y="3877846"/>
            <a:ext cx="857799" cy="338554"/>
          </a:xfrm>
          <a:prstGeom prst="rect">
            <a:avLst/>
          </a:prstGeom>
          <a:noFill/>
        </p:spPr>
        <p:txBody>
          <a:bodyPr wrap="none" rtlCol="0">
            <a:spAutoFit/>
          </a:bodyPr>
          <a:lstStyle/>
          <a:p>
            <a:r>
              <a:rPr lang="en-US" dirty="0">
                <a:solidFill>
                  <a:srgbClr val="00B050"/>
                </a:solidFill>
              </a:rPr>
              <a:t>Variety</a:t>
            </a:r>
          </a:p>
        </p:txBody>
      </p:sp>
    </p:spTree>
    <p:extLst>
      <p:ext uri="{BB962C8B-B14F-4D97-AF65-F5344CB8AC3E}">
        <p14:creationId xmlns:p14="http://schemas.microsoft.com/office/powerpoint/2010/main" val="266660801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9A97F-789B-1944-AD8B-D3261C027547}"/>
              </a:ext>
            </a:extLst>
          </p:cNvPr>
          <p:cNvSpPr>
            <a:spLocks noGrp="1"/>
          </p:cNvSpPr>
          <p:nvPr>
            <p:ph type="title"/>
          </p:nvPr>
        </p:nvSpPr>
        <p:spPr/>
        <p:txBody>
          <a:bodyPr/>
          <a:lstStyle/>
          <a:p>
            <a:r>
              <a:rPr lang="en-US" dirty="0"/>
              <a:t>Distributed Database Architectures</a:t>
            </a:r>
          </a:p>
        </p:txBody>
      </p:sp>
      <p:sp>
        <p:nvSpPr>
          <p:cNvPr id="4" name="Slide Number Placeholder 3">
            <a:extLst>
              <a:ext uri="{FF2B5EF4-FFF2-40B4-BE49-F238E27FC236}">
                <a16:creationId xmlns:a16="http://schemas.microsoft.com/office/drawing/2014/main" id="{C7701E69-13C1-5C46-A0FB-16B1A0AE2D0E}"/>
              </a:ext>
            </a:extLst>
          </p:cNvPr>
          <p:cNvSpPr>
            <a:spLocks noGrp="1"/>
          </p:cNvSpPr>
          <p:nvPr>
            <p:ph type="sldNum" sz="quarter" idx="10"/>
          </p:nvPr>
        </p:nvSpPr>
        <p:spPr/>
        <p:txBody>
          <a:bodyPr/>
          <a:lstStyle/>
          <a:p>
            <a:fld id="{95C605C4-1F5B-4B2B-8458-3FC432AF1FAC}" type="slidenum">
              <a:rPr lang="en-US" smtClean="0"/>
              <a:t>11</a:t>
            </a:fld>
            <a:endParaRPr lang="en-US"/>
          </a:p>
        </p:txBody>
      </p:sp>
      <p:pic>
        <p:nvPicPr>
          <p:cNvPr id="6" name="Picture 5">
            <a:extLst>
              <a:ext uri="{FF2B5EF4-FFF2-40B4-BE49-F238E27FC236}">
                <a16:creationId xmlns:a16="http://schemas.microsoft.com/office/drawing/2014/main" id="{F8FA30B6-9493-9948-9FFC-4B166C455D46}"/>
              </a:ext>
            </a:extLst>
          </p:cNvPr>
          <p:cNvPicPr>
            <a:picLocks noChangeAspect="1"/>
          </p:cNvPicPr>
          <p:nvPr/>
        </p:nvPicPr>
        <p:blipFill>
          <a:blip r:embed="rId3"/>
          <a:stretch>
            <a:fillRect/>
          </a:stretch>
        </p:blipFill>
        <p:spPr>
          <a:xfrm>
            <a:off x="862612" y="1357460"/>
            <a:ext cx="8144142" cy="2766423"/>
          </a:xfrm>
          <a:prstGeom prst="rect">
            <a:avLst/>
          </a:prstGeom>
        </p:spPr>
      </p:pic>
      <p:sp>
        <p:nvSpPr>
          <p:cNvPr id="23" name="TextBox 22">
            <a:extLst>
              <a:ext uri="{FF2B5EF4-FFF2-40B4-BE49-F238E27FC236}">
                <a16:creationId xmlns:a16="http://schemas.microsoft.com/office/drawing/2014/main" id="{A61AE4EE-5BA3-8C42-A361-F67E39D32643}"/>
              </a:ext>
            </a:extLst>
          </p:cNvPr>
          <p:cNvSpPr txBox="1"/>
          <p:nvPr/>
        </p:nvSpPr>
        <p:spPr>
          <a:xfrm>
            <a:off x="6168669" y="6570810"/>
            <a:ext cx="2894190" cy="292388"/>
          </a:xfrm>
          <a:prstGeom prst="rect">
            <a:avLst/>
          </a:prstGeom>
          <a:noFill/>
        </p:spPr>
        <p:txBody>
          <a:bodyPr wrap="none" rtlCol="0">
            <a:spAutoFit/>
          </a:bodyPr>
          <a:lstStyle/>
          <a:p>
            <a:r>
              <a:rPr lang="en-US" sz="1300" b="0" dirty="0">
                <a:solidFill>
                  <a:schemeClr val="bg1"/>
                </a:solidFill>
              </a:rPr>
              <a:t>Credit: Andy </a:t>
            </a:r>
            <a:r>
              <a:rPr lang="en-US" sz="1300" b="0" dirty="0" err="1">
                <a:solidFill>
                  <a:schemeClr val="bg1"/>
                </a:solidFill>
              </a:rPr>
              <a:t>Pavlo</a:t>
            </a:r>
            <a:r>
              <a:rPr lang="en-US" sz="1300" b="0" dirty="0">
                <a:solidFill>
                  <a:schemeClr val="bg1"/>
                </a:solidFill>
              </a:rPr>
              <a:t> (CMU CS15-446)</a:t>
            </a:r>
          </a:p>
        </p:txBody>
      </p:sp>
      <p:sp>
        <p:nvSpPr>
          <p:cNvPr id="24" name="TextBox 23">
            <a:extLst>
              <a:ext uri="{FF2B5EF4-FFF2-40B4-BE49-F238E27FC236}">
                <a16:creationId xmlns:a16="http://schemas.microsoft.com/office/drawing/2014/main" id="{8CF7320B-4CA3-704B-8193-D64F5C9E5BA3}"/>
              </a:ext>
            </a:extLst>
          </p:cNvPr>
          <p:cNvSpPr txBox="1"/>
          <p:nvPr/>
        </p:nvSpPr>
        <p:spPr>
          <a:xfrm>
            <a:off x="1087622" y="4215232"/>
            <a:ext cx="1749056" cy="584775"/>
          </a:xfrm>
          <a:prstGeom prst="rect">
            <a:avLst/>
          </a:prstGeom>
          <a:noFill/>
        </p:spPr>
        <p:txBody>
          <a:bodyPr wrap="square" rtlCol="0">
            <a:spAutoFit/>
          </a:bodyPr>
          <a:lstStyle/>
          <a:p>
            <a:pPr algn="ctr"/>
            <a:r>
              <a:rPr lang="en-US" b="0" dirty="0">
                <a:solidFill>
                  <a:schemeClr val="bg1"/>
                </a:solidFill>
              </a:rPr>
              <a:t>Single node DBMS</a:t>
            </a:r>
          </a:p>
        </p:txBody>
      </p:sp>
      <p:sp>
        <p:nvSpPr>
          <p:cNvPr id="25" name="TextBox 24">
            <a:extLst>
              <a:ext uri="{FF2B5EF4-FFF2-40B4-BE49-F238E27FC236}">
                <a16:creationId xmlns:a16="http://schemas.microsoft.com/office/drawing/2014/main" id="{4840EEDC-C198-1B4C-A864-0651C9530927}"/>
              </a:ext>
            </a:extLst>
          </p:cNvPr>
          <p:cNvSpPr txBox="1"/>
          <p:nvPr/>
        </p:nvSpPr>
        <p:spPr>
          <a:xfrm>
            <a:off x="3153730" y="4298864"/>
            <a:ext cx="1749056" cy="338554"/>
          </a:xfrm>
          <a:prstGeom prst="rect">
            <a:avLst/>
          </a:prstGeom>
          <a:noFill/>
        </p:spPr>
        <p:txBody>
          <a:bodyPr wrap="square" rtlCol="0">
            <a:spAutoFit/>
          </a:bodyPr>
          <a:lstStyle/>
          <a:p>
            <a:pPr algn="ctr"/>
            <a:r>
              <a:rPr lang="en-US" b="0" dirty="0">
                <a:solidFill>
                  <a:schemeClr val="bg1"/>
                </a:solidFill>
              </a:rPr>
              <a:t>Supercomputers</a:t>
            </a:r>
          </a:p>
        </p:txBody>
      </p:sp>
      <p:sp>
        <p:nvSpPr>
          <p:cNvPr id="26" name="TextBox 25">
            <a:extLst>
              <a:ext uri="{FF2B5EF4-FFF2-40B4-BE49-F238E27FC236}">
                <a16:creationId xmlns:a16="http://schemas.microsoft.com/office/drawing/2014/main" id="{2706319A-FFA7-EA40-82E1-B0115CDB55C0}"/>
              </a:ext>
            </a:extLst>
          </p:cNvPr>
          <p:cNvSpPr txBox="1"/>
          <p:nvPr/>
        </p:nvSpPr>
        <p:spPr>
          <a:xfrm>
            <a:off x="-339356" y="4338343"/>
            <a:ext cx="1749056" cy="338554"/>
          </a:xfrm>
          <a:prstGeom prst="rect">
            <a:avLst/>
          </a:prstGeom>
          <a:noFill/>
        </p:spPr>
        <p:txBody>
          <a:bodyPr wrap="square" rtlCol="0">
            <a:spAutoFit/>
          </a:bodyPr>
          <a:lstStyle/>
          <a:p>
            <a:pPr algn="ctr"/>
            <a:r>
              <a:rPr lang="en-US" dirty="0">
                <a:solidFill>
                  <a:schemeClr val="bg1"/>
                </a:solidFill>
              </a:rPr>
              <a:t>Examples:</a:t>
            </a:r>
          </a:p>
        </p:txBody>
      </p:sp>
      <p:sp>
        <p:nvSpPr>
          <p:cNvPr id="27" name="TextBox 26">
            <a:extLst>
              <a:ext uri="{FF2B5EF4-FFF2-40B4-BE49-F238E27FC236}">
                <a16:creationId xmlns:a16="http://schemas.microsoft.com/office/drawing/2014/main" id="{19800536-0CC7-834F-B303-1290E073A080}"/>
              </a:ext>
            </a:extLst>
          </p:cNvPr>
          <p:cNvSpPr txBox="1"/>
          <p:nvPr/>
        </p:nvSpPr>
        <p:spPr>
          <a:xfrm>
            <a:off x="5105400" y="4343017"/>
            <a:ext cx="1749056" cy="338554"/>
          </a:xfrm>
          <a:prstGeom prst="rect">
            <a:avLst/>
          </a:prstGeom>
          <a:noFill/>
        </p:spPr>
        <p:txBody>
          <a:bodyPr wrap="square" rtlCol="0">
            <a:spAutoFit/>
          </a:bodyPr>
          <a:lstStyle/>
          <a:p>
            <a:pPr algn="ctr"/>
            <a:r>
              <a:rPr lang="en-US" b="0" dirty="0">
                <a:solidFill>
                  <a:schemeClr val="bg1"/>
                </a:solidFill>
              </a:rPr>
              <a:t>Cloud databases</a:t>
            </a:r>
          </a:p>
        </p:txBody>
      </p:sp>
      <p:pic>
        <p:nvPicPr>
          <p:cNvPr id="29" name="Picture 28">
            <a:extLst>
              <a:ext uri="{FF2B5EF4-FFF2-40B4-BE49-F238E27FC236}">
                <a16:creationId xmlns:a16="http://schemas.microsoft.com/office/drawing/2014/main" id="{FDFEF0F7-05DB-B74C-AAA5-9B6D9ABE3C8A}"/>
              </a:ext>
            </a:extLst>
          </p:cNvPr>
          <p:cNvPicPr>
            <a:picLocks noChangeAspect="1"/>
          </p:cNvPicPr>
          <p:nvPr/>
        </p:nvPicPr>
        <p:blipFill>
          <a:blip r:embed="rId4"/>
          <a:stretch>
            <a:fillRect/>
          </a:stretch>
        </p:blipFill>
        <p:spPr>
          <a:xfrm>
            <a:off x="4557528" y="5316366"/>
            <a:ext cx="1081272" cy="366860"/>
          </a:xfrm>
          <a:prstGeom prst="rect">
            <a:avLst/>
          </a:prstGeom>
        </p:spPr>
      </p:pic>
      <p:pic>
        <p:nvPicPr>
          <p:cNvPr id="30" name="Picture 29">
            <a:extLst>
              <a:ext uri="{FF2B5EF4-FFF2-40B4-BE49-F238E27FC236}">
                <a16:creationId xmlns:a16="http://schemas.microsoft.com/office/drawing/2014/main" id="{6115299E-C3C5-D343-9333-948A9FA2D9F6}"/>
              </a:ext>
            </a:extLst>
          </p:cNvPr>
          <p:cNvPicPr>
            <a:picLocks noChangeAspect="1"/>
          </p:cNvPicPr>
          <p:nvPr/>
        </p:nvPicPr>
        <p:blipFill>
          <a:blip r:embed="rId5"/>
          <a:stretch>
            <a:fillRect/>
          </a:stretch>
        </p:blipFill>
        <p:spPr>
          <a:xfrm>
            <a:off x="5674685" y="5186411"/>
            <a:ext cx="1179771" cy="430873"/>
          </a:xfrm>
          <a:prstGeom prst="rect">
            <a:avLst/>
          </a:prstGeom>
        </p:spPr>
      </p:pic>
      <p:sp>
        <p:nvSpPr>
          <p:cNvPr id="31" name="TextBox 30">
            <a:extLst>
              <a:ext uri="{FF2B5EF4-FFF2-40B4-BE49-F238E27FC236}">
                <a16:creationId xmlns:a16="http://schemas.microsoft.com/office/drawing/2014/main" id="{0AB09DDA-C601-5349-93B7-FB7C3A7123F3}"/>
              </a:ext>
            </a:extLst>
          </p:cNvPr>
          <p:cNvSpPr txBox="1"/>
          <p:nvPr/>
        </p:nvSpPr>
        <p:spPr>
          <a:xfrm>
            <a:off x="7171508" y="4338343"/>
            <a:ext cx="1749056" cy="338554"/>
          </a:xfrm>
          <a:prstGeom prst="rect">
            <a:avLst/>
          </a:prstGeom>
          <a:noFill/>
        </p:spPr>
        <p:txBody>
          <a:bodyPr wrap="square" rtlCol="0">
            <a:spAutoFit/>
          </a:bodyPr>
          <a:lstStyle/>
          <a:p>
            <a:pPr algn="ctr"/>
            <a:r>
              <a:rPr lang="en-US" b="0" dirty="0">
                <a:solidFill>
                  <a:schemeClr val="bg1"/>
                </a:solidFill>
              </a:rPr>
              <a:t>NoSQL (mostly)</a:t>
            </a:r>
          </a:p>
        </p:txBody>
      </p:sp>
      <p:pic>
        <p:nvPicPr>
          <p:cNvPr id="32" name="Picture 31">
            <a:extLst>
              <a:ext uri="{FF2B5EF4-FFF2-40B4-BE49-F238E27FC236}">
                <a16:creationId xmlns:a16="http://schemas.microsoft.com/office/drawing/2014/main" id="{8930136C-6D98-F34C-AC6B-7C3BDD728424}"/>
              </a:ext>
            </a:extLst>
          </p:cNvPr>
          <p:cNvPicPr>
            <a:picLocks noChangeAspect="1"/>
          </p:cNvPicPr>
          <p:nvPr/>
        </p:nvPicPr>
        <p:blipFill>
          <a:blip r:embed="rId6"/>
          <a:stretch>
            <a:fillRect/>
          </a:stretch>
        </p:blipFill>
        <p:spPr>
          <a:xfrm>
            <a:off x="7094131" y="4877753"/>
            <a:ext cx="1242974" cy="308658"/>
          </a:xfrm>
          <a:prstGeom prst="rect">
            <a:avLst/>
          </a:prstGeom>
        </p:spPr>
      </p:pic>
      <p:pic>
        <p:nvPicPr>
          <p:cNvPr id="33" name="Picture 32">
            <a:extLst>
              <a:ext uri="{FF2B5EF4-FFF2-40B4-BE49-F238E27FC236}">
                <a16:creationId xmlns:a16="http://schemas.microsoft.com/office/drawing/2014/main" id="{FAF3038A-D66B-754F-9617-86DD56719BE3}"/>
              </a:ext>
            </a:extLst>
          </p:cNvPr>
          <p:cNvPicPr>
            <a:picLocks noChangeAspect="1"/>
          </p:cNvPicPr>
          <p:nvPr/>
        </p:nvPicPr>
        <p:blipFill>
          <a:blip r:embed="rId7"/>
          <a:stretch>
            <a:fillRect/>
          </a:stretch>
        </p:blipFill>
        <p:spPr>
          <a:xfrm>
            <a:off x="8392459" y="4916877"/>
            <a:ext cx="732582" cy="230409"/>
          </a:xfrm>
          <a:prstGeom prst="rect">
            <a:avLst/>
          </a:prstGeom>
        </p:spPr>
      </p:pic>
      <p:pic>
        <p:nvPicPr>
          <p:cNvPr id="34" name="Picture 33">
            <a:extLst>
              <a:ext uri="{FF2B5EF4-FFF2-40B4-BE49-F238E27FC236}">
                <a16:creationId xmlns:a16="http://schemas.microsoft.com/office/drawing/2014/main" id="{D5BC0DD1-192A-A44C-930E-E6CF361B5F48}"/>
              </a:ext>
            </a:extLst>
          </p:cNvPr>
          <p:cNvPicPr>
            <a:picLocks noChangeAspect="1"/>
          </p:cNvPicPr>
          <p:nvPr/>
        </p:nvPicPr>
        <p:blipFill>
          <a:blip r:embed="rId8"/>
          <a:stretch>
            <a:fillRect/>
          </a:stretch>
        </p:blipFill>
        <p:spPr>
          <a:xfrm>
            <a:off x="7195559" y="5167449"/>
            <a:ext cx="680951" cy="490578"/>
          </a:xfrm>
          <a:prstGeom prst="rect">
            <a:avLst/>
          </a:prstGeom>
        </p:spPr>
      </p:pic>
      <p:pic>
        <p:nvPicPr>
          <p:cNvPr id="35" name="Picture 34">
            <a:extLst>
              <a:ext uri="{FF2B5EF4-FFF2-40B4-BE49-F238E27FC236}">
                <a16:creationId xmlns:a16="http://schemas.microsoft.com/office/drawing/2014/main" id="{DB3B1A04-0F68-BA4E-A220-07E9A24B1B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7565" y="5222210"/>
            <a:ext cx="744296" cy="24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5" descr="MongoDB">
            <a:extLst>
              <a:ext uri="{FF2B5EF4-FFF2-40B4-BE49-F238E27FC236}">
                <a16:creationId xmlns:a16="http://schemas.microsoft.com/office/drawing/2014/main" id="{AEAFB920-7555-7344-AD89-CA010DE696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2800" y="5585772"/>
            <a:ext cx="1006775" cy="33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1">
            <a:extLst>
              <a:ext uri="{FF2B5EF4-FFF2-40B4-BE49-F238E27FC236}">
                <a16:creationId xmlns:a16="http://schemas.microsoft.com/office/drawing/2014/main" id="{26E70FE5-E28F-B34B-879F-3BEB1DFB7B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3019" y="5527150"/>
            <a:ext cx="538841" cy="4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a:extLst>
              <a:ext uri="{FF2B5EF4-FFF2-40B4-BE49-F238E27FC236}">
                <a16:creationId xmlns:a16="http://schemas.microsoft.com/office/drawing/2014/main" id="{7B7287A2-5D35-E646-947D-B5FB5AF5DF33}"/>
              </a:ext>
            </a:extLst>
          </p:cNvPr>
          <p:cNvPicPr>
            <a:picLocks noChangeAspect="1"/>
          </p:cNvPicPr>
          <p:nvPr/>
        </p:nvPicPr>
        <p:blipFill>
          <a:blip r:embed="rId12"/>
          <a:stretch>
            <a:fillRect/>
          </a:stretch>
        </p:blipFill>
        <p:spPr>
          <a:xfrm>
            <a:off x="7195559" y="5978575"/>
            <a:ext cx="1141546" cy="360489"/>
          </a:xfrm>
          <a:prstGeom prst="rect">
            <a:avLst/>
          </a:prstGeom>
        </p:spPr>
      </p:pic>
      <p:pic>
        <p:nvPicPr>
          <p:cNvPr id="40" name="Picture 39">
            <a:extLst>
              <a:ext uri="{FF2B5EF4-FFF2-40B4-BE49-F238E27FC236}">
                <a16:creationId xmlns:a16="http://schemas.microsoft.com/office/drawing/2014/main" id="{589D943D-4737-FE4C-B2E2-F5EF743DB041}"/>
              </a:ext>
            </a:extLst>
          </p:cNvPr>
          <p:cNvPicPr>
            <a:picLocks noChangeAspect="1"/>
          </p:cNvPicPr>
          <p:nvPr/>
        </p:nvPicPr>
        <p:blipFill>
          <a:blip r:embed="rId13"/>
          <a:stretch>
            <a:fillRect/>
          </a:stretch>
        </p:blipFill>
        <p:spPr>
          <a:xfrm>
            <a:off x="5035650" y="5632754"/>
            <a:ext cx="1292278" cy="345821"/>
          </a:xfrm>
          <a:prstGeom prst="rect">
            <a:avLst/>
          </a:prstGeom>
        </p:spPr>
      </p:pic>
    </p:spTree>
    <p:extLst>
      <p:ext uri="{BB962C8B-B14F-4D97-AF65-F5344CB8AC3E}">
        <p14:creationId xmlns:p14="http://schemas.microsoft.com/office/powerpoint/2010/main" val="10981900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67F4F-F3CF-C840-9864-F79AF4B0AFAD}"/>
              </a:ext>
            </a:extLst>
          </p:cNvPr>
          <p:cNvSpPr>
            <a:spLocks noGrp="1"/>
          </p:cNvSpPr>
          <p:nvPr>
            <p:ph idx="1"/>
          </p:nvPr>
        </p:nvSpPr>
        <p:spPr/>
        <p:txBody>
          <a:bodyPr/>
          <a:lstStyle/>
          <a:p>
            <a:r>
              <a:rPr lang="en-US" dirty="0"/>
              <a:t>All nodes in a distributed database are well-behaved (i.e. they follow the protocol we designed for them; not ‘adversarial’ or trying to corrupt the database)</a:t>
            </a:r>
          </a:p>
          <a:p>
            <a:pPr lvl="1"/>
            <a:r>
              <a:rPr lang="en-US" dirty="0"/>
              <a:t>(Out of syllabus: If we cannot trust the other nodes, we need a </a:t>
            </a:r>
            <a:r>
              <a:rPr lang="en-US" b="1" dirty="0"/>
              <a:t>Byzantine Fault Tolerant </a:t>
            </a:r>
            <a:r>
              <a:rPr lang="en-US" dirty="0"/>
              <a:t>protocol; blockchains fall into this category)</a:t>
            </a:r>
          </a:p>
        </p:txBody>
      </p:sp>
      <p:sp>
        <p:nvSpPr>
          <p:cNvPr id="3" name="Title 2">
            <a:extLst>
              <a:ext uri="{FF2B5EF4-FFF2-40B4-BE49-F238E27FC236}">
                <a16:creationId xmlns:a16="http://schemas.microsoft.com/office/drawing/2014/main" id="{BE2DBFA7-9515-9740-BC40-D0CF4C55AA51}"/>
              </a:ext>
            </a:extLst>
          </p:cNvPr>
          <p:cNvSpPr>
            <a:spLocks noGrp="1"/>
          </p:cNvSpPr>
          <p:nvPr>
            <p:ph type="title"/>
          </p:nvPr>
        </p:nvSpPr>
        <p:spPr/>
        <p:txBody>
          <a:bodyPr/>
          <a:lstStyle/>
          <a:p>
            <a:r>
              <a:rPr lang="en-US" dirty="0"/>
              <a:t>Assumption of Distributed Database</a:t>
            </a:r>
          </a:p>
        </p:txBody>
      </p:sp>
      <p:sp>
        <p:nvSpPr>
          <p:cNvPr id="4" name="Slide Number Placeholder 3">
            <a:extLst>
              <a:ext uri="{FF2B5EF4-FFF2-40B4-BE49-F238E27FC236}">
                <a16:creationId xmlns:a16="http://schemas.microsoft.com/office/drawing/2014/main" id="{39A00701-718F-E84E-8374-0DAADD20BC41}"/>
              </a:ext>
            </a:extLst>
          </p:cNvPr>
          <p:cNvSpPr>
            <a:spLocks noGrp="1"/>
          </p:cNvSpPr>
          <p:nvPr>
            <p:ph type="sldNum" sz="quarter" idx="10"/>
          </p:nvPr>
        </p:nvSpPr>
        <p:spPr/>
        <p:txBody>
          <a:bodyPr/>
          <a:lstStyle/>
          <a:p>
            <a:fld id="{95C605C4-1F5B-4B2B-8458-3FC432AF1FAC}" type="slidenum">
              <a:rPr lang="en-US" smtClean="0"/>
              <a:t>12</a:t>
            </a:fld>
            <a:endParaRPr lang="en-US"/>
          </a:p>
        </p:txBody>
      </p:sp>
    </p:spTree>
    <p:extLst>
      <p:ext uri="{BB962C8B-B14F-4D97-AF65-F5344CB8AC3E}">
        <p14:creationId xmlns:p14="http://schemas.microsoft.com/office/powerpoint/2010/main" val="38056330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055693-2F6D-1349-A267-DF495A3F82CF}"/>
              </a:ext>
            </a:extLst>
          </p:cNvPr>
          <p:cNvSpPr>
            <a:spLocks noGrp="1"/>
          </p:cNvSpPr>
          <p:nvPr>
            <p:ph idx="1"/>
          </p:nvPr>
        </p:nvSpPr>
        <p:spPr/>
        <p:txBody>
          <a:bodyPr/>
          <a:lstStyle/>
          <a:p>
            <a:r>
              <a:rPr lang="en-US" dirty="0"/>
              <a:t>Users should not be required to know how the data is physically distributed, partitioned, or replicated.</a:t>
            </a:r>
          </a:p>
          <a:p>
            <a:r>
              <a:rPr lang="en-US" dirty="0"/>
              <a:t>A query that works on a single node database should still work on a distributed database.</a:t>
            </a:r>
          </a:p>
        </p:txBody>
      </p:sp>
      <p:sp>
        <p:nvSpPr>
          <p:cNvPr id="3" name="Title 2">
            <a:extLst>
              <a:ext uri="{FF2B5EF4-FFF2-40B4-BE49-F238E27FC236}">
                <a16:creationId xmlns:a16="http://schemas.microsoft.com/office/drawing/2014/main" id="{11C07A00-BCFA-0E48-81BD-AE016CECAE3A}"/>
              </a:ext>
            </a:extLst>
          </p:cNvPr>
          <p:cNvSpPr>
            <a:spLocks noGrp="1"/>
          </p:cNvSpPr>
          <p:nvPr>
            <p:ph type="title"/>
          </p:nvPr>
        </p:nvSpPr>
        <p:spPr/>
        <p:txBody>
          <a:bodyPr/>
          <a:lstStyle/>
          <a:p>
            <a:r>
              <a:rPr lang="en-US" dirty="0"/>
              <a:t>Data Transparency</a:t>
            </a:r>
          </a:p>
        </p:txBody>
      </p:sp>
      <p:sp>
        <p:nvSpPr>
          <p:cNvPr id="4" name="Slide Number Placeholder 3">
            <a:extLst>
              <a:ext uri="{FF2B5EF4-FFF2-40B4-BE49-F238E27FC236}">
                <a16:creationId xmlns:a16="http://schemas.microsoft.com/office/drawing/2014/main" id="{9F85671F-51CB-7B4A-A066-231534710AC0}"/>
              </a:ext>
            </a:extLst>
          </p:cNvPr>
          <p:cNvSpPr>
            <a:spLocks noGrp="1"/>
          </p:cNvSpPr>
          <p:nvPr>
            <p:ph type="sldNum" sz="quarter" idx="10"/>
          </p:nvPr>
        </p:nvSpPr>
        <p:spPr/>
        <p:txBody>
          <a:bodyPr/>
          <a:lstStyle/>
          <a:p>
            <a:fld id="{95C605C4-1F5B-4B2B-8458-3FC432AF1FAC}" type="slidenum">
              <a:rPr lang="en-US" smtClean="0"/>
              <a:t>13</a:t>
            </a:fld>
            <a:endParaRPr lang="en-US"/>
          </a:p>
        </p:txBody>
      </p:sp>
    </p:spTree>
    <p:extLst>
      <p:ext uri="{BB962C8B-B14F-4D97-AF65-F5344CB8AC3E}">
        <p14:creationId xmlns:p14="http://schemas.microsoft.com/office/powerpoint/2010/main" val="38952659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14</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81000" y="1638300"/>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9691203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Types of </a:t>
            </a:r>
            <a:r>
              <a:rPr lang="en-US" dirty="0" err="1"/>
              <a:t>NoSQL</a:t>
            </a:r>
            <a:r>
              <a:rPr lang="en-US" dirty="0"/>
              <a:t> databases</a:t>
            </a:r>
          </a:p>
        </p:txBody>
      </p:sp>
      <p:sp>
        <p:nvSpPr>
          <p:cNvPr id="3" name="Content Placeholder 2"/>
          <p:cNvSpPr>
            <a:spLocks noGrp="1"/>
          </p:cNvSpPr>
          <p:nvPr>
            <p:ph idx="1"/>
          </p:nvPr>
        </p:nvSpPr>
        <p:spPr/>
        <p:txBody>
          <a:bodyPr/>
          <a:lstStyle/>
          <a:p>
            <a:r>
              <a:rPr lang="en-US" dirty="0"/>
              <a:t>Key-value stores</a:t>
            </a:r>
          </a:p>
          <a:p>
            <a:endParaRPr lang="en-US" dirty="0"/>
          </a:p>
          <a:p>
            <a:r>
              <a:rPr lang="en-US" dirty="0"/>
              <a:t>Wide column databases</a:t>
            </a:r>
          </a:p>
          <a:p>
            <a:endParaRPr lang="en-US" dirty="0"/>
          </a:p>
          <a:p>
            <a:r>
              <a:rPr lang="en-US" dirty="0"/>
              <a:t>Document stores</a:t>
            </a:r>
          </a:p>
          <a:p>
            <a:endParaRPr lang="en-US" dirty="0"/>
          </a:p>
          <a:p>
            <a:r>
              <a:rPr lang="en-US" dirty="0"/>
              <a:t>Graph databases</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47800"/>
            <a:ext cx="1512888"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556" y="5054826"/>
            <a:ext cx="15128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581" y="4775426"/>
            <a:ext cx="9525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Mongo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866809"/>
            <a:ext cx="16446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162" y="3866809"/>
            <a:ext cx="954088"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285" y="2480128"/>
            <a:ext cx="10810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1273" y="2480128"/>
            <a:ext cx="1122362"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0"/>
          </p:nvPr>
        </p:nvSpPr>
        <p:spPr/>
        <p:txBody>
          <a:bodyPr/>
          <a:lstStyle/>
          <a:p>
            <a:fld id="{95C605C4-1F5B-4B2B-8458-3FC432AF1FAC}" type="slidenum">
              <a:rPr lang="en-US" smtClean="0"/>
              <a:t>15</a:t>
            </a:fld>
            <a:endParaRPr lang="en-US"/>
          </a:p>
        </p:txBody>
      </p:sp>
      <p:pic>
        <p:nvPicPr>
          <p:cNvPr id="13" name="Picture 12">
            <a:extLst>
              <a:ext uri="{FF2B5EF4-FFF2-40B4-BE49-F238E27FC236}">
                <a16:creationId xmlns:a16="http://schemas.microsoft.com/office/drawing/2014/main" id="{78CD4EEF-D889-064A-9BEB-695A3E56CA97}"/>
              </a:ext>
            </a:extLst>
          </p:cNvPr>
          <p:cNvPicPr>
            <a:picLocks noChangeAspect="1"/>
          </p:cNvPicPr>
          <p:nvPr/>
        </p:nvPicPr>
        <p:blipFill>
          <a:blip r:embed="rId9"/>
          <a:stretch>
            <a:fillRect/>
          </a:stretch>
        </p:blipFill>
        <p:spPr>
          <a:xfrm>
            <a:off x="6492535" y="1203742"/>
            <a:ext cx="2362200" cy="896784"/>
          </a:xfrm>
          <a:prstGeom prst="rect">
            <a:avLst/>
          </a:prstGeom>
        </p:spPr>
      </p:pic>
    </p:spTree>
    <p:extLst>
      <p:ext uri="{BB962C8B-B14F-4D97-AF65-F5344CB8AC3E}">
        <p14:creationId xmlns:p14="http://schemas.microsoft.com/office/powerpoint/2010/main" val="322070212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eychain_LED_flashl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32" y="0"/>
            <a:ext cx="9891332" cy="6858248"/>
          </a:xfrm>
          <a:prstGeom prst="rect">
            <a:avLst/>
          </a:prstGeom>
        </p:spPr>
      </p:pic>
      <p:sp>
        <p:nvSpPr>
          <p:cNvPr id="4"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(Keychain)</a:t>
            </a:r>
          </a:p>
        </p:txBody>
      </p:sp>
      <p:sp>
        <p:nvSpPr>
          <p:cNvPr id="2" name="Title 1"/>
          <p:cNvSpPr>
            <a:spLocks noGrp="1"/>
          </p:cNvSpPr>
          <p:nvPr>
            <p:ph type="title"/>
          </p:nvPr>
        </p:nvSpPr>
        <p:spPr/>
        <p:txBody>
          <a:bodyPr/>
          <a:lstStyle/>
          <a:p>
            <a:r>
              <a:rPr lang="en-US" dirty="0">
                <a:solidFill>
                  <a:srgbClr val="FFFFFF"/>
                </a:solidFill>
              </a:rPr>
              <a:t>Key-Value Stores</a:t>
            </a:r>
          </a:p>
        </p:txBody>
      </p:sp>
      <p:sp>
        <p:nvSpPr>
          <p:cNvPr id="5" name="Slide Number Placeholder 4"/>
          <p:cNvSpPr>
            <a:spLocks noGrp="1"/>
          </p:cNvSpPr>
          <p:nvPr>
            <p:ph type="sldNum" sz="quarter" idx="10"/>
          </p:nvPr>
        </p:nvSpPr>
        <p:spPr/>
        <p:txBody>
          <a:bodyPr/>
          <a:lstStyle/>
          <a:p>
            <a:fld id="{95C605C4-1F5B-4B2B-8458-3FC432AF1FAC}" type="slidenum">
              <a:rPr lang="en-US" smtClean="0"/>
              <a:t>16</a:t>
            </a:fld>
            <a:endParaRPr lang="en-US"/>
          </a:p>
        </p:txBody>
      </p:sp>
    </p:spTree>
    <p:extLst>
      <p:ext uri="{BB962C8B-B14F-4D97-AF65-F5344CB8AC3E}">
        <p14:creationId xmlns:p14="http://schemas.microsoft.com/office/powerpoint/2010/main" val="400036225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Data Model</a:t>
            </a:r>
          </a:p>
        </p:txBody>
      </p:sp>
      <p:sp>
        <p:nvSpPr>
          <p:cNvPr id="3" name="Content Placeholder 2"/>
          <p:cNvSpPr>
            <a:spLocks noGrp="1"/>
          </p:cNvSpPr>
          <p:nvPr>
            <p:ph idx="1"/>
          </p:nvPr>
        </p:nvSpPr>
        <p:spPr>
          <a:xfrm>
            <a:off x="448734" y="3136855"/>
            <a:ext cx="8458200" cy="2999845"/>
          </a:xfrm>
        </p:spPr>
        <p:txBody>
          <a:bodyPr>
            <a:normAutofit lnSpcReduction="10000"/>
          </a:bodyPr>
          <a:lstStyle/>
          <a:p>
            <a:r>
              <a:rPr lang="en-US" dirty="0"/>
              <a:t>Stores associations between keys and values</a:t>
            </a:r>
          </a:p>
          <a:p>
            <a:pPr lvl="1"/>
            <a:r>
              <a:rPr lang="en-US" dirty="0"/>
              <a:t>Based on Amazon’s Dynamo paper (2007)</a:t>
            </a:r>
          </a:p>
          <a:p>
            <a:r>
              <a:rPr lang="en-US" dirty="0"/>
              <a:t>Keys are usually primitives and can be queried</a:t>
            </a:r>
          </a:p>
          <a:p>
            <a:pPr lvl="1"/>
            <a:r>
              <a:rPr lang="en-US" dirty="0"/>
              <a:t>For example, </a:t>
            </a:r>
            <a:r>
              <a:rPr lang="en-US" dirty="0" err="1"/>
              <a:t>ints</a:t>
            </a:r>
            <a:r>
              <a:rPr lang="en-US" dirty="0"/>
              <a:t>, strings, raw bytes, etc.</a:t>
            </a:r>
          </a:p>
          <a:p>
            <a:r>
              <a:rPr lang="en-US" dirty="0"/>
              <a:t>Values can be primitive or complex; usually cannot be queried</a:t>
            </a:r>
          </a:p>
          <a:p>
            <a:pPr lvl="1"/>
            <a:r>
              <a:rPr lang="en-US" dirty="0"/>
              <a:t>Examples: </a:t>
            </a:r>
            <a:r>
              <a:rPr lang="en-US" dirty="0" err="1"/>
              <a:t>ints</a:t>
            </a:r>
            <a:r>
              <a:rPr lang="en-US" dirty="0"/>
              <a:t>, strings, lists, JSON, HTML fragments, BLOB (basic large object), etc.</a:t>
            </a:r>
          </a:p>
          <a:p>
            <a:pPr lvl="1"/>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17</a:t>
            </a:fld>
            <a:endParaRPr lang="en-US"/>
          </a:p>
        </p:txBody>
      </p:sp>
      <p:pic>
        <p:nvPicPr>
          <p:cNvPr id="5" name="Picture 4">
            <a:extLst>
              <a:ext uri="{FF2B5EF4-FFF2-40B4-BE49-F238E27FC236}">
                <a16:creationId xmlns:a16="http://schemas.microsoft.com/office/drawing/2014/main" id="{26F27F67-7292-D24C-A03D-90CC785D9750}"/>
              </a:ext>
            </a:extLst>
          </p:cNvPr>
          <p:cNvPicPr>
            <a:picLocks noChangeAspect="1"/>
          </p:cNvPicPr>
          <p:nvPr/>
        </p:nvPicPr>
        <p:blipFill>
          <a:blip r:embed="rId3"/>
          <a:stretch>
            <a:fillRect/>
          </a:stretch>
        </p:blipFill>
        <p:spPr>
          <a:xfrm>
            <a:off x="533400" y="1143000"/>
            <a:ext cx="6595533" cy="1648883"/>
          </a:xfrm>
          <a:prstGeom prst="rect">
            <a:avLst/>
          </a:prstGeom>
        </p:spPr>
      </p:pic>
      <p:sp>
        <p:nvSpPr>
          <p:cNvPr id="6" name="TextBox 5">
            <a:extLst>
              <a:ext uri="{FF2B5EF4-FFF2-40B4-BE49-F238E27FC236}">
                <a16:creationId xmlns:a16="http://schemas.microsoft.com/office/drawing/2014/main" id="{BF5AD176-32D2-B74C-871D-6890EA218E82}"/>
              </a:ext>
            </a:extLst>
          </p:cNvPr>
          <p:cNvSpPr txBox="1"/>
          <p:nvPr/>
        </p:nvSpPr>
        <p:spPr>
          <a:xfrm>
            <a:off x="135467" y="6441757"/>
            <a:ext cx="8686800" cy="492443"/>
          </a:xfrm>
          <a:prstGeom prst="rect">
            <a:avLst/>
          </a:prstGeom>
          <a:noFill/>
        </p:spPr>
        <p:txBody>
          <a:bodyPr wrap="square" rtlCol="0">
            <a:spAutoFit/>
          </a:bodyPr>
          <a:lstStyle/>
          <a:p>
            <a:r>
              <a:rPr lang="en-SG" sz="1300" b="0" dirty="0" err="1">
                <a:solidFill>
                  <a:schemeClr val="bg1"/>
                </a:solidFill>
              </a:rPr>
              <a:t>DeCandia</a:t>
            </a:r>
            <a:r>
              <a:rPr lang="en-SG" sz="1300" b="0" dirty="0">
                <a:solidFill>
                  <a:schemeClr val="bg1"/>
                </a:solidFill>
              </a:rPr>
              <a:t>, Giuseppe, et al. "Dynamo: Amazon's highly available key-value store." </a:t>
            </a:r>
            <a:r>
              <a:rPr lang="en-SG" sz="1300" b="0" i="1" dirty="0">
                <a:solidFill>
                  <a:schemeClr val="bg1"/>
                </a:solidFill>
              </a:rPr>
              <a:t>ACM SIGOPS operating systems review</a:t>
            </a:r>
            <a:r>
              <a:rPr lang="en-SG" sz="1300" b="0" dirty="0">
                <a:solidFill>
                  <a:schemeClr val="bg1"/>
                </a:solidFill>
              </a:rPr>
              <a:t> 41.6 (2007): 205-220.</a:t>
            </a:r>
            <a:endParaRPr lang="en-US" sz="1300" dirty="0">
              <a:solidFill>
                <a:schemeClr val="bg1"/>
              </a:solidFill>
            </a:endParaRPr>
          </a:p>
        </p:txBody>
      </p:sp>
    </p:spTree>
    <p:extLst>
      <p:ext uri="{BB962C8B-B14F-4D97-AF65-F5344CB8AC3E}">
        <p14:creationId xmlns:p14="http://schemas.microsoft.com/office/powerpoint/2010/main" val="38105323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Operations</a:t>
            </a:r>
          </a:p>
        </p:txBody>
      </p:sp>
      <p:sp>
        <p:nvSpPr>
          <p:cNvPr id="3" name="Content Placeholder 2"/>
          <p:cNvSpPr>
            <a:spLocks noGrp="1"/>
          </p:cNvSpPr>
          <p:nvPr>
            <p:ph idx="1"/>
          </p:nvPr>
        </p:nvSpPr>
        <p:spPr>
          <a:xfrm>
            <a:off x="381000" y="1066800"/>
            <a:ext cx="8458200" cy="5791200"/>
          </a:xfrm>
        </p:spPr>
        <p:txBody>
          <a:bodyPr>
            <a:normAutofit fontScale="92500" lnSpcReduction="10000"/>
          </a:bodyPr>
          <a:lstStyle/>
          <a:p>
            <a:r>
              <a:rPr lang="en-US" dirty="0"/>
              <a:t>Very simple API:</a:t>
            </a:r>
          </a:p>
          <a:p>
            <a:pPr lvl="1"/>
            <a:r>
              <a:rPr lang="en-US" dirty="0"/>
              <a:t>Get – fetch value associated with key</a:t>
            </a:r>
          </a:p>
          <a:p>
            <a:pPr lvl="1"/>
            <a:r>
              <a:rPr lang="en-US" dirty="0"/>
              <a:t>Put – set value associated with key</a:t>
            </a:r>
          </a:p>
          <a:p>
            <a:r>
              <a:rPr lang="en-US" dirty="0"/>
              <a:t>Optional operations:</a:t>
            </a:r>
          </a:p>
          <a:p>
            <a:pPr lvl="1"/>
            <a:r>
              <a:rPr lang="en-US" dirty="0"/>
              <a:t>Multi-get</a:t>
            </a:r>
          </a:p>
          <a:p>
            <a:pPr lvl="1"/>
            <a:r>
              <a:rPr lang="en-US" dirty="0"/>
              <a:t>Multi-put</a:t>
            </a:r>
          </a:p>
          <a:p>
            <a:pPr lvl="1"/>
            <a:r>
              <a:rPr lang="en-US" dirty="0"/>
              <a:t>Range queries</a:t>
            </a:r>
          </a:p>
          <a:p>
            <a:r>
              <a:rPr lang="en-US" dirty="0"/>
              <a:t>Suitable for:</a:t>
            </a:r>
          </a:p>
          <a:p>
            <a:pPr lvl="1"/>
            <a:r>
              <a:rPr lang="en-US" dirty="0"/>
              <a:t>Small continuous read and writes</a:t>
            </a:r>
          </a:p>
          <a:p>
            <a:pPr lvl="1"/>
            <a:r>
              <a:rPr lang="en-US" dirty="0"/>
              <a:t>Storing ‘basic’ information (e.g. raw chunks of bytes), or no clear schema</a:t>
            </a:r>
          </a:p>
          <a:p>
            <a:pPr lvl="1"/>
            <a:r>
              <a:rPr lang="en-US" dirty="0"/>
              <a:t>When complex queries are not required / rarely required</a:t>
            </a:r>
          </a:p>
          <a:p>
            <a:r>
              <a:rPr lang="en-US" dirty="0"/>
              <a:t>Example Applications</a:t>
            </a:r>
          </a:p>
          <a:p>
            <a:pPr lvl="1"/>
            <a:r>
              <a:rPr lang="en-US" dirty="0"/>
              <a:t>Storing user sessions</a:t>
            </a:r>
          </a:p>
          <a:p>
            <a:pPr lvl="1"/>
            <a:r>
              <a:rPr lang="en-US" dirty="0"/>
              <a:t>Caches</a:t>
            </a:r>
          </a:p>
          <a:p>
            <a:pPr lvl="1"/>
            <a:r>
              <a:rPr lang="en-US" dirty="0"/>
              <a:t>User data that is often processed individually: e.g. patient medical data?</a:t>
            </a:r>
          </a:p>
          <a:p>
            <a:pPr lvl="2"/>
            <a:r>
              <a:rPr lang="en-US" dirty="0"/>
              <a:t>Only if no queries like ‘How many patients who took X treatment recovered?’</a:t>
            </a:r>
          </a:p>
        </p:txBody>
      </p:sp>
      <p:sp>
        <p:nvSpPr>
          <p:cNvPr id="4" name="Slide Number Placeholder 3"/>
          <p:cNvSpPr>
            <a:spLocks noGrp="1"/>
          </p:cNvSpPr>
          <p:nvPr>
            <p:ph type="sldNum" sz="quarter" idx="10"/>
          </p:nvPr>
        </p:nvSpPr>
        <p:spPr>
          <a:xfrm>
            <a:off x="6985000" y="6492875"/>
            <a:ext cx="2057400" cy="365125"/>
          </a:xfrm>
        </p:spPr>
        <p:txBody>
          <a:bodyPr/>
          <a:lstStyle/>
          <a:p>
            <a:fld id="{95C605C4-1F5B-4B2B-8458-3FC432AF1FAC}" type="slidenum">
              <a:rPr lang="en-US" smtClean="0"/>
              <a:t>18</a:t>
            </a:fld>
            <a:endParaRPr lang="en-US" dirty="0"/>
          </a:p>
        </p:txBody>
      </p:sp>
      <p:pic>
        <p:nvPicPr>
          <p:cNvPr id="5" name="Picture 4">
            <a:extLst>
              <a:ext uri="{FF2B5EF4-FFF2-40B4-BE49-F238E27FC236}">
                <a16:creationId xmlns:a16="http://schemas.microsoft.com/office/drawing/2014/main" id="{D0F56220-1698-C147-8AFD-60D90475E023}"/>
              </a:ext>
            </a:extLst>
          </p:cNvPr>
          <p:cNvPicPr>
            <a:picLocks noChangeAspect="1"/>
          </p:cNvPicPr>
          <p:nvPr/>
        </p:nvPicPr>
        <p:blipFill>
          <a:blip r:embed="rId3"/>
          <a:stretch>
            <a:fillRect/>
          </a:stretch>
        </p:blipFill>
        <p:spPr>
          <a:xfrm>
            <a:off x="6019800" y="990780"/>
            <a:ext cx="2819400" cy="3298166"/>
          </a:xfrm>
          <a:prstGeom prst="rect">
            <a:avLst/>
          </a:prstGeom>
        </p:spPr>
      </p:pic>
    </p:spTree>
    <p:extLst>
      <p:ext uri="{BB962C8B-B14F-4D97-AF65-F5344CB8AC3E}">
        <p14:creationId xmlns:p14="http://schemas.microsoft.com/office/powerpoint/2010/main" val="33311385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Stores: Implementation</a:t>
            </a:r>
          </a:p>
        </p:txBody>
      </p:sp>
      <p:sp>
        <p:nvSpPr>
          <p:cNvPr id="3" name="Content Placeholder 2"/>
          <p:cNvSpPr>
            <a:spLocks noGrp="1"/>
          </p:cNvSpPr>
          <p:nvPr>
            <p:ph idx="1"/>
          </p:nvPr>
        </p:nvSpPr>
        <p:spPr/>
        <p:txBody>
          <a:bodyPr/>
          <a:lstStyle/>
          <a:p>
            <a:r>
              <a:rPr lang="en-US" dirty="0"/>
              <a:t>Non-persistent:</a:t>
            </a:r>
          </a:p>
          <a:p>
            <a:pPr lvl="1"/>
            <a:r>
              <a:rPr lang="en-US" dirty="0"/>
              <a:t>Just a big in-memory hash table</a:t>
            </a:r>
          </a:p>
          <a:p>
            <a:pPr lvl="1"/>
            <a:r>
              <a:rPr lang="en-US" dirty="0"/>
              <a:t>Examples: Memcached, </a:t>
            </a:r>
            <a:r>
              <a:rPr lang="en-US" dirty="0" err="1"/>
              <a:t>Redis</a:t>
            </a:r>
            <a:endParaRPr lang="en-US" dirty="0"/>
          </a:p>
          <a:p>
            <a:pPr lvl="2"/>
            <a:r>
              <a:rPr lang="en-US" dirty="0"/>
              <a:t>(But: these can also back up the data to disk periodically)</a:t>
            </a:r>
          </a:p>
          <a:p>
            <a:r>
              <a:rPr lang="en-US" dirty="0"/>
              <a:t>Persistent</a:t>
            </a:r>
          </a:p>
          <a:p>
            <a:pPr lvl="1"/>
            <a:r>
              <a:rPr lang="en-US" dirty="0"/>
              <a:t>Data is stored persistently to disk</a:t>
            </a:r>
          </a:p>
          <a:p>
            <a:pPr lvl="1"/>
            <a:r>
              <a:rPr lang="en-US" dirty="0"/>
              <a:t>Examples: </a:t>
            </a:r>
            <a:r>
              <a:rPr lang="en-US" dirty="0" err="1"/>
              <a:t>RocksDB</a:t>
            </a:r>
            <a:r>
              <a:rPr lang="en-US" dirty="0"/>
              <a:t>, Dynamo, </a:t>
            </a:r>
            <a:r>
              <a:rPr lang="en-US" dirty="0" err="1"/>
              <a:t>Riak</a:t>
            </a:r>
            <a:endParaRPr lang="en-US" dirty="0"/>
          </a:p>
        </p:txBody>
      </p:sp>
      <p:sp>
        <p:nvSpPr>
          <p:cNvPr id="4" name="Slide Number Placeholder 3"/>
          <p:cNvSpPr>
            <a:spLocks noGrp="1"/>
          </p:cNvSpPr>
          <p:nvPr>
            <p:ph type="sldNum" sz="quarter" idx="10"/>
          </p:nvPr>
        </p:nvSpPr>
        <p:spPr/>
        <p:txBody>
          <a:bodyPr/>
          <a:lstStyle/>
          <a:p>
            <a:fld id="{95C605C4-1F5B-4B2B-8458-3FC432AF1FAC}" type="slidenum">
              <a:rPr lang="en-US" smtClean="0"/>
              <a:t>19</a:t>
            </a:fld>
            <a:endParaRPr lang="en-US"/>
          </a:p>
        </p:txBody>
      </p:sp>
    </p:spTree>
    <p:extLst>
      <p:ext uri="{BB962C8B-B14F-4D97-AF65-F5344CB8AC3E}">
        <p14:creationId xmlns:p14="http://schemas.microsoft.com/office/powerpoint/2010/main" val="12569227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22F6455-F1D8-D6DD-DF8C-24EFCCEFD34A}"/>
              </a:ext>
            </a:extLst>
          </p:cNvPr>
          <p:cNvPicPr>
            <a:picLocks noGrp="1" noChangeAspect="1"/>
          </p:cNvPicPr>
          <p:nvPr>
            <p:ph idx="1"/>
          </p:nvPr>
        </p:nvPicPr>
        <p:blipFill>
          <a:blip r:embed="rId3"/>
          <a:stretch>
            <a:fillRect/>
          </a:stretch>
        </p:blipFill>
        <p:spPr>
          <a:xfrm>
            <a:off x="381000" y="1408189"/>
            <a:ext cx="8458200" cy="4422621"/>
          </a:xfrm>
        </p:spPr>
      </p:pic>
      <p:sp>
        <p:nvSpPr>
          <p:cNvPr id="5" name="Title 4">
            <a:extLst>
              <a:ext uri="{FF2B5EF4-FFF2-40B4-BE49-F238E27FC236}">
                <a16:creationId xmlns:a16="http://schemas.microsoft.com/office/drawing/2014/main" id="{461F8F83-01AC-4D84-B6D7-3A0D0749F938}"/>
              </a:ext>
            </a:extLst>
          </p:cNvPr>
          <p:cNvSpPr>
            <a:spLocks noGrp="1"/>
          </p:cNvSpPr>
          <p:nvPr>
            <p:ph type="title"/>
          </p:nvPr>
        </p:nvSpPr>
        <p:spPr/>
        <p:txBody>
          <a:bodyPr/>
          <a:lstStyle/>
          <a:p>
            <a:r>
              <a:rPr lang="en-SG" dirty="0"/>
              <a:t>Evolution of Data Architectures </a:t>
            </a:r>
          </a:p>
        </p:txBody>
      </p:sp>
      <p:sp>
        <p:nvSpPr>
          <p:cNvPr id="4" name="Slide Number Placeholder 3">
            <a:extLst>
              <a:ext uri="{FF2B5EF4-FFF2-40B4-BE49-F238E27FC236}">
                <a16:creationId xmlns:a16="http://schemas.microsoft.com/office/drawing/2014/main" id="{6236CDA6-41AA-E70B-FE0C-347886148962}"/>
              </a:ext>
            </a:extLst>
          </p:cNvPr>
          <p:cNvSpPr>
            <a:spLocks noGrp="1"/>
          </p:cNvSpPr>
          <p:nvPr>
            <p:ph type="sldNum" sz="quarter" idx="10"/>
          </p:nvPr>
        </p:nvSpPr>
        <p:spPr/>
        <p:txBody>
          <a:bodyPr/>
          <a:lstStyle/>
          <a:p>
            <a:fld id="{95C605C4-1F5B-4B2B-8458-3FC432AF1FAC}" type="slidenum">
              <a:rPr lang="en-US" smtClean="0"/>
              <a:t>2</a:t>
            </a:fld>
            <a:endParaRPr lang="en-US"/>
          </a:p>
        </p:txBody>
      </p:sp>
      <p:sp>
        <p:nvSpPr>
          <p:cNvPr id="3" name="Rectangle 2">
            <a:extLst>
              <a:ext uri="{FF2B5EF4-FFF2-40B4-BE49-F238E27FC236}">
                <a16:creationId xmlns:a16="http://schemas.microsoft.com/office/drawing/2014/main" id="{12930132-9D12-DCED-A1F0-713448A2D136}"/>
              </a:ext>
            </a:extLst>
          </p:cNvPr>
          <p:cNvSpPr/>
          <p:nvPr/>
        </p:nvSpPr>
        <p:spPr>
          <a:xfrm>
            <a:off x="1828801" y="4103310"/>
            <a:ext cx="1219199"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Relational Database</a:t>
            </a:r>
          </a:p>
          <a:p>
            <a:pPr algn="ctr"/>
            <a:r>
              <a:rPr lang="en-US" sz="1200" dirty="0">
                <a:solidFill>
                  <a:srgbClr val="C00000"/>
                </a:solidFill>
              </a:rPr>
              <a:t>(1960-1970)</a:t>
            </a:r>
            <a:endParaRPr lang="en-SG" sz="1200" dirty="0">
              <a:solidFill>
                <a:srgbClr val="C00000"/>
              </a:solidFill>
            </a:endParaRPr>
          </a:p>
        </p:txBody>
      </p:sp>
      <p:sp>
        <p:nvSpPr>
          <p:cNvPr id="10" name="Rectangle 9">
            <a:extLst>
              <a:ext uri="{FF2B5EF4-FFF2-40B4-BE49-F238E27FC236}">
                <a16:creationId xmlns:a16="http://schemas.microsoft.com/office/drawing/2014/main" id="{43DCB490-D70C-3F66-D0B3-AC161C2B95D6}"/>
              </a:ext>
            </a:extLst>
          </p:cNvPr>
          <p:cNvSpPr/>
          <p:nvPr/>
        </p:nvSpPr>
        <p:spPr>
          <a:xfrm>
            <a:off x="4387970" y="4096372"/>
            <a:ext cx="1066796" cy="4686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HDFS</a:t>
            </a:r>
          </a:p>
          <a:p>
            <a:pPr algn="ctr"/>
            <a:r>
              <a:rPr lang="en-US" sz="1200" dirty="0">
                <a:solidFill>
                  <a:srgbClr val="C00000"/>
                </a:solidFill>
              </a:rPr>
              <a:t>(2006)</a:t>
            </a:r>
            <a:endParaRPr lang="en-SG" sz="1200" dirty="0">
              <a:solidFill>
                <a:srgbClr val="C00000"/>
              </a:solidFill>
            </a:endParaRPr>
          </a:p>
        </p:txBody>
      </p:sp>
      <p:sp>
        <p:nvSpPr>
          <p:cNvPr id="12" name="Rectangle 11">
            <a:extLst>
              <a:ext uri="{FF2B5EF4-FFF2-40B4-BE49-F238E27FC236}">
                <a16:creationId xmlns:a16="http://schemas.microsoft.com/office/drawing/2014/main" id="{D280606F-8BA9-E834-12B2-1ADF5A045268}"/>
              </a:ext>
            </a:extLst>
          </p:cNvPr>
          <p:cNvSpPr/>
          <p:nvPr/>
        </p:nvSpPr>
        <p:spPr>
          <a:xfrm>
            <a:off x="4876804" y="2586869"/>
            <a:ext cx="1066796" cy="4686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NoSQL</a:t>
            </a:r>
          </a:p>
          <a:p>
            <a:pPr algn="ctr"/>
            <a:r>
              <a:rPr lang="en-US" sz="1200" dirty="0">
                <a:solidFill>
                  <a:srgbClr val="C00000"/>
                </a:solidFill>
              </a:rPr>
              <a:t>(2010s)</a:t>
            </a:r>
            <a:endParaRPr lang="en-SG" sz="1200" dirty="0">
              <a:solidFill>
                <a:srgbClr val="C00000"/>
              </a:solidFill>
            </a:endParaRPr>
          </a:p>
        </p:txBody>
      </p:sp>
      <p:sp>
        <p:nvSpPr>
          <p:cNvPr id="2" name="Rectangle 1">
            <a:extLst>
              <a:ext uri="{FF2B5EF4-FFF2-40B4-BE49-F238E27FC236}">
                <a16:creationId xmlns:a16="http://schemas.microsoft.com/office/drawing/2014/main" id="{56635F3D-5B5D-B5B0-A0FB-68DBDC01528F}"/>
              </a:ext>
            </a:extLst>
          </p:cNvPr>
          <p:cNvSpPr/>
          <p:nvPr/>
        </p:nvSpPr>
        <p:spPr>
          <a:xfrm>
            <a:off x="5454766" y="4091820"/>
            <a:ext cx="1066796" cy="46869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B0F0"/>
                </a:solidFill>
              </a:rPr>
              <a:t>MapReduce</a:t>
            </a:r>
          </a:p>
          <a:p>
            <a:pPr algn="ctr"/>
            <a:r>
              <a:rPr lang="en-US" sz="1200" dirty="0">
                <a:solidFill>
                  <a:srgbClr val="00B0F0"/>
                </a:solidFill>
              </a:rPr>
              <a:t>(2006)</a:t>
            </a:r>
            <a:endParaRPr lang="en-SG" sz="1200" dirty="0">
              <a:solidFill>
                <a:srgbClr val="00B0F0"/>
              </a:solidFill>
            </a:endParaRPr>
          </a:p>
        </p:txBody>
      </p:sp>
      <p:sp>
        <p:nvSpPr>
          <p:cNvPr id="6" name="Rectangle 5">
            <a:extLst>
              <a:ext uri="{FF2B5EF4-FFF2-40B4-BE49-F238E27FC236}">
                <a16:creationId xmlns:a16="http://schemas.microsoft.com/office/drawing/2014/main" id="{58E05EB1-E489-4DE8-8305-8FE44A41D9C2}"/>
              </a:ext>
            </a:extLst>
          </p:cNvPr>
          <p:cNvSpPr/>
          <p:nvPr/>
        </p:nvSpPr>
        <p:spPr>
          <a:xfrm>
            <a:off x="5955634" y="2586869"/>
            <a:ext cx="1066796" cy="46869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B0F0"/>
                </a:solidFill>
              </a:rPr>
              <a:t>Spark</a:t>
            </a:r>
          </a:p>
          <a:p>
            <a:pPr algn="ctr"/>
            <a:r>
              <a:rPr lang="en-US" sz="1200" dirty="0">
                <a:solidFill>
                  <a:srgbClr val="00B0F0"/>
                </a:solidFill>
              </a:rPr>
              <a:t>(2010s)</a:t>
            </a:r>
            <a:endParaRPr lang="en-SG" sz="1200" dirty="0">
              <a:solidFill>
                <a:srgbClr val="00B0F0"/>
              </a:solidFill>
            </a:endParaRPr>
          </a:p>
        </p:txBody>
      </p:sp>
      <p:sp>
        <p:nvSpPr>
          <p:cNvPr id="9" name="Rectangle 8">
            <a:extLst>
              <a:ext uri="{FF2B5EF4-FFF2-40B4-BE49-F238E27FC236}">
                <a16:creationId xmlns:a16="http://schemas.microsoft.com/office/drawing/2014/main" id="{D68770EB-456D-6C20-7E00-6FBB6D3F8A84}"/>
              </a:ext>
            </a:extLst>
          </p:cNvPr>
          <p:cNvSpPr/>
          <p:nvPr/>
        </p:nvSpPr>
        <p:spPr>
          <a:xfrm>
            <a:off x="381000" y="1295400"/>
            <a:ext cx="1143000" cy="5334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B0F0"/>
                </a:solidFill>
              </a:rPr>
              <a:t>Compute / Analytics</a:t>
            </a:r>
            <a:endParaRPr lang="en-SG" sz="1200" dirty="0">
              <a:solidFill>
                <a:srgbClr val="00B0F0"/>
              </a:solidFill>
            </a:endParaRPr>
          </a:p>
        </p:txBody>
      </p:sp>
      <p:sp>
        <p:nvSpPr>
          <p:cNvPr id="14" name="Rectangle 13">
            <a:extLst>
              <a:ext uri="{FF2B5EF4-FFF2-40B4-BE49-F238E27FC236}">
                <a16:creationId xmlns:a16="http://schemas.microsoft.com/office/drawing/2014/main" id="{CC2202DD-7BF4-C4DD-A254-E07DB7E9A951}"/>
              </a:ext>
            </a:extLst>
          </p:cNvPr>
          <p:cNvSpPr/>
          <p:nvPr/>
        </p:nvSpPr>
        <p:spPr>
          <a:xfrm>
            <a:off x="381000" y="2040972"/>
            <a:ext cx="1143000"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Storage / Data Stores</a:t>
            </a:r>
            <a:endParaRPr lang="en-SG" sz="1200" dirty="0">
              <a:solidFill>
                <a:srgbClr val="C00000"/>
              </a:solidFill>
            </a:endParaRPr>
          </a:p>
        </p:txBody>
      </p:sp>
      <p:cxnSp>
        <p:nvCxnSpPr>
          <p:cNvPr id="11" name="Straight Arrow Connector 10">
            <a:extLst>
              <a:ext uri="{FF2B5EF4-FFF2-40B4-BE49-F238E27FC236}">
                <a16:creationId xmlns:a16="http://schemas.microsoft.com/office/drawing/2014/main" id="{623114C0-BD03-E2F0-43CE-704BF38FF78C}"/>
              </a:ext>
            </a:extLst>
          </p:cNvPr>
          <p:cNvCxnSpPr>
            <a:cxnSpLocks/>
          </p:cNvCxnSpPr>
          <p:nvPr/>
        </p:nvCxnSpPr>
        <p:spPr>
          <a:xfrm flipV="1">
            <a:off x="2438400" y="3753853"/>
            <a:ext cx="0" cy="33796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37DB120-3832-2E13-AB32-29DA1B857115}"/>
              </a:ext>
            </a:extLst>
          </p:cNvPr>
          <p:cNvCxnSpPr>
            <a:cxnSpLocks/>
          </p:cNvCxnSpPr>
          <p:nvPr/>
        </p:nvCxnSpPr>
        <p:spPr>
          <a:xfrm flipV="1">
            <a:off x="5013660" y="3765343"/>
            <a:ext cx="0" cy="33796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0844F2-737C-64DA-2888-E2CFC30DE25A}"/>
              </a:ext>
            </a:extLst>
          </p:cNvPr>
          <p:cNvCxnSpPr>
            <a:cxnSpLocks/>
          </p:cNvCxnSpPr>
          <p:nvPr/>
        </p:nvCxnSpPr>
        <p:spPr>
          <a:xfrm>
            <a:off x="5751095" y="3092657"/>
            <a:ext cx="0" cy="33634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58AC41F-8FBA-A401-A53A-E831DCD7216D}"/>
              </a:ext>
            </a:extLst>
          </p:cNvPr>
          <p:cNvSpPr/>
          <p:nvPr/>
        </p:nvSpPr>
        <p:spPr>
          <a:xfrm>
            <a:off x="6781801" y="4110720"/>
            <a:ext cx="1066796" cy="4686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Delta Lake</a:t>
            </a:r>
          </a:p>
          <a:p>
            <a:pPr algn="ctr"/>
            <a:r>
              <a:rPr lang="en-US" sz="1200" dirty="0">
                <a:solidFill>
                  <a:srgbClr val="C00000"/>
                </a:solidFill>
              </a:rPr>
              <a:t>(2021)</a:t>
            </a:r>
            <a:endParaRPr lang="en-SG" sz="1200" dirty="0">
              <a:solidFill>
                <a:srgbClr val="C00000"/>
              </a:solidFill>
            </a:endParaRPr>
          </a:p>
        </p:txBody>
      </p:sp>
      <p:cxnSp>
        <p:nvCxnSpPr>
          <p:cNvPr id="19" name="Straight Arrow Connector 18">
            <a:extLst>
              <a:ext uri="{FF2B5EF4-FFF2-40B4-BE49-F238E27FC236}">
                <a16:creationId xmlns:a16="http://schemas.microsoft.com/office/drawing/2014/main" id="{A9C05E86-1C7D-2FD0-EF05-1ED3AEE8EAA9}"/>
              </a:ext>
            </a:extLst>
          </p:cNvPr>
          <p:cNvCxnSpPr>
            <a:cxnSpLocks/>
          </p:cNvCxnSpPr>
          <p:nvPr/>
        </p:nvCxnSpPr>
        <p:spPr>
          <a:xfrm flipV="1">
            <a:off x="7035465" y="3765343"/>
            <a:ext cx="0" cy="33796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73143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(Keychain)</a:t>
            </a:r>
          </a:p>
        </p:txBody>
      </p:sp>
      <p:sp>
        <p:nvSpPr>
          <p:cNvPr id="5" name="Slide Number Placeholder 4"/>
          <p:cNvSpPr>
            <a:spLocks noGrp="1"/>
          </p:cNvSpPr>
          <p:nvPr>
            <p:ph type="sldNum" sz="quarter" idx="10"/>
          </p:nvPr>
        </p:nvSpPr>
        <p:spPr/>
        <p:txBody>
          <a:bodyPr/>
          <a:lstStyle/>
          <a:p>
            <a:fld id="{95C605C4-1F5B-4B2B-8458-3FC432AF1FAC}" type="slidenum">
              <a:rPr lang="en-US" smtClean="0"/>
              <a:t>20</a:t>
            </a:fld>
            <a:endParaRPr lang="en-US"/>
          </a:p>
        </p:txBody>
      </p:sp>
      <p:pic>
        <p:nvPicPr>
          <p:cNvPr id="6" name="Picture 5">
            <a:extLst>
              <a:ext uri="{FF2B5EF4-FFF2-40B4-BE49-F238E27FC236}">
                <a16:creationId xmlns:a16="http://schemas.microsoft.com/office/drawing/2014/main" id="{5D6CF2AA-2AD1-4140-ABEE-8AD2F334E561}"/>
              </a:ext>
            </a:extLst>
          </p:cNvPr>
          <p:cNvPicPr>
            <a:picLocks noChangeAspect="1"/>
          </p:cNvPicPr>
          <p:nvPr/>
        </p:nvPicPr>
        <p:blipFill>
          <a:blip r:embed="rId2"/>
          <a:stretch>
            <a:fillRect/>
          </a:stretch>
        </p:blipFill>
        <p:spPr>
          <a:xfrm>
            <a:off x="941294" y="0"/>
            <a:ext cx="7261412" cy="6858000"/>
          </a:xfrm>
          <a:prstGeom prst="rect">
            <a:avLst/>
          </a:prstGeom>
        </p:spPr>
      </p:pic>
      <p:sp>
        <p:nvSpPr>
          <p:cNvPr id="8" name="Title 1">
            <a:extLst>
              <a:ext uri="{FF2B5EF4-FFF2-40B4-BE49-F238E27FC236}">
                <a16:creationId xmlns:a16="http://schemas.microsoft.com/office/drawing/2014/main" id="{56042E9B-DEBD-774F-9AD2-0351295AD223}"/>
              </a:ext>
            </a:extLst>
          </p:cNvPr>
          <p:cNvSpPr txBox="1">
            <a:spLocks/>
          </p:cNvSpPr>
          <p:nvPr/>
        </p:nvSpPr>
        <p:spPr bwMode="auto">
          <a:xfrm>
            <a:off x="2613772" y="5803477"/>
            <a:ext cx="3973606" cy="783696"/>
          </a:xfrm>
          <a:prstGeom prst="rect">
            <a:avLst/>
          </a:prstGeom>
          <a:solidFill>
            <a:schemeClr val="tx2">
              <a:lumMod val="85000"/>
              <a:alpha val="53000"/>
            </a:schemeClr>
          </a:solid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kern="0" dirty="0"/>
              <a:t>Document Stores</a:t>
            </a:r>
          </a:p>
        </p:txBody>
      </p:sp>
      <p:sp>
        <p:nvSpPr>
          <p:cNvPr id="7" name="TextBox 6">
            <a:extLst>
              <a:ext uri="{FF2B5EF4-FFF2-40B4-BE49-F238E27FC236}">
                <a16:creationId xmlns:a16="http://schemas.microsoft.com/office/drawing/2014/main" id="{F6D3E1C1-BF78-BE4B-AF36-039AB7CE7026}"/>
              </a:ext>
            </a:extLst>
          </p:cNvPr>
          <p:cNvSpPr txBox="1"/>
          <p:nvPr/>
        </p:nvSpPr>
        <p:spPr>
          <a:xfrm>
            <a:off x="135467" y="6441757"/>
            <a:ext cx="8686800" cy="461665"/>
          </a:xfrm>
          <a:prstGeom prst="rect">
            <a:avLst/>
          </a:prstGeom>
          <a:noFill/>
        </p:spPr>
        <p:txBody>
          <a:bodyPr wrap="square" rtlCol="0">
            <a:spAutoFit/>
          </a:bodyPr>
          <a:lstStyle/>
          <a:p>
            <a:r>
              <a:rPr lang="en-SG" sz="1200" b="0" dirty="0" err="1">
                <a:solidFill>
                  <a:schemeClr val="bg1"/>
                </a:solidFill>
              </a:rPr>
              <a:t>DeCandia</a:t>
            </a:r>
            <a:r>
              <a:rPr lang="en-SG" sz="1200" b="0" dirty="0">
                <a:solidFill>
                  <a:schemeClr val="bg1"/>
                </a:solidFill>
              </a:rPr>
              <a:t>, Giuseppe, et al. "Dynamo: Amazon's highly available key-value store." </a:t>
            </a:r>
            <a:r>
              <a:rPr lang="en-SG" sz="1200" b="0" i="1" dirty="0">
                <a:solidFill>
                  <a:schemeClr val="bg1"/>
                </a:solidFill>
              </a:rPr>
              <a:t>ACM SIGOPS operating systems review</a:t>
            </a:r>
            <a:r>
              <a:rPr lang="en-SG" sz="1200" b="0" dirty="0">
                <a:solidFill>
                  <a:schemeClr val="bg1"/>
                </a:solidFill>
              </a:rPr>
              <a:t> 41.6 (2007): 205-220.</a:t>
            </a:r>
            <a:endParaRPr lang="en-US" sz="1200" dirty="0">
              <a:solidFill>
                <a:schemeClr val="bg1"/>
              </a:solidFill>
            </a:endParaRPr>
          </a:p>
        </p:txBody>
      </p:sp>
    </p:spTree>
    <p:extLst>
      <p:ext uri="{BB962C8B-B14F-4D97-AF65-F5344CB8AC3E}">
        <p14:creationId xmlns:p14="http://schemas.microsoft.com/office/powerpoint/2010/main" val="42276233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Stores: Document Model</a:t>
            </a:r>
          </a:p>
        </p:txBody>
      </p:sp>
      <p:sp>
        <p:nvSpPr>
          <p:cNvPr id="3" name="Content Placeholder 2"/>
          <p:cNvSpPr>
            <a:spLocks noGrp="1"/>
          </p:cNvSpPr>
          <p:nvPr>
            <p:ph idx="1"/>
          </p:nvPr>
        </p:nvSpPr>
        <p:spPr>
          <a:xfrm>
            <a:off x="-152400" y="4267200"/>
            <a:ext cx="5638800" cy="2194700"/>
          </a:xfrm>
        </p:spPr>
        <p:txBody>
          <a:bodyPr>
            <a:normAutofit/>
          </a:bodyPr>
          <a:lstStyle/>
          <a:p>
            <a:pPr lvl="1"/>
            <a:r>
              <a:rPr lang="en-US" dirty="0"/>
              <a:t>A database can have multiple </a:t>
            </a:r>
            <a:r>
              <a:rPr lang="en-US" b="1" dirty="0"/>
              <a:t>collections</a:t>
            </a:r>
          </a:p>
          <a:p>
            <a:pPr lvl="1"/>
            <a:r>
              <a:rPr lang="en-US" dirty="0"/>
              <a:t>Collections have multiple </a:t>
            </a:r>
            <a:r>
              <a:rPr lang="en-US" b="1" dirty="0"/>
              <a:t>documents</a:t>
            </a:r>
          </a:p>
          <a:p>
            <a:pPr lvl="1"/>
            <a:r>
              <a:rPr lang="en-US" dirty="0"/>
              <a:t>A document is a JSON-like object: it has </a:t>
            </a:r>
            <a:r>
              <a:rPr lang="en-US" b="1" dirty="0"/>
              <a:t>fields and values</a:t>
            </a:r>
          </a:p>
          <a:p>
            <a:pPr lvl="2"/>
            <a:r>
              <a:rPr lang="en-US" dirty="0"/>
              <a:t>Different documents can have different fields</a:t>
            </a:r>
          </a:p>
          <a:p>
            <a:pPr lvl="2"/>
            <a:r>
              <a:rPr lang="en-US" dirty="0"/>
              <a:t>Can be nested: i.e. JSON objects as values</a:t>
            </a:r>
          </a:p>
        </p:txBody>
      </p:sp>
      <p:sp>
        <p:nvSpPr>
          <p:cNvPr id="4" name="Slide Number Placeholder 3"/>
          <p:cNvSpPr>
            <a:spLocks noGrp="1"/>
          </p:cNvSpPr>
          <p:nvPr>
            <p:ph type="sldNum" sz="quarter" idx="10"/>
          </p:nvPr>
        </p:nvSpPr>
        <p:spPr/>
        <p:txBody>
          <a:bodyPr/>
          <a:lstStyle/>
          <a:p>
            <a:fld id="{95C605C4-1F5B-4B2B-8458-3FC432AF1FAC}" type="slidenum">
              <a:rPr lang="en-US" smtClean="0"/>
              <a:t>21</a:t>
            </a:fld>
            <a:endParaRPr lang="en-US"/>
          </a:p>
        </p:txBody>
      </p:sp>
      <p:sp>
        <p:nvSpPr>
          <p:cNvPr id="9" name="TextBox 8">
            <a:extLst>
              <a:ext uri="{FF2B5EF4-FFF2-40B4-BE49-F238E27FC236}">
                <a16:creationId xmlns:a16="http://schemas.microsoft.com/office/drawing/2014/main" id="{E1E0C097-AC38-4945-BF61-3D9051B05F78}"/>
              </a:ext>
            </a:extLst>
          </p:cNvPr>
          <p:cNvSpPr txBox="1"/>
          <p:nvPr/>
        </p:nvSpPr>
        <p:spPr>
          <a:xfrm>
            <a:off x="6629400" y="1998366"/>
            <a:ext cx="629788" cy="307777"/>
          </a:xfrm>
          <a:prstGeom prst="rect">
            <a:avLst/>
          </a:prstGeom>
          <a:noFill/>
        </p:spPr>
        <p:txBody>
          <a:bodyPr wrap="none" rtlCol="0">
            <a:spAutoFit/>
          </a:bodyPr>
          <a:lstStyle/>
          <a:p>
            <a:r>
              <a:rPr lang="en-US" sz="1400" b="0" dirty="0">
                <a:solidFill>
                  <a:schemeClr val="bg1"/>
                </a:solidFill>
              </a:rPr>
              <a:t>Value</a:t>
            </a:r>
          </a:p>
        </p:txBody>
      </p:sp>
      <p:sp>
        <p:nvSpPr>
          <p:cNvPr id="15" name="TextBox 14">
            <a:extLst>
              <a:ext uri="{FF2B5EF4-FFF2-40B4-BE49-F238E27FC236}">
                <a16:creationId xmlns:a16="http://schemas.microsoft.com/office/drawing/2014/main" id="{79614BBB-F603-A843-8468-B46EACBFC935}"/>
              </a:ext>
            </a:extLst>
          </p:cNvPr>
          <p:cNvSpPr txBox="1"/>
          <p:nvPr/>
        </p:nvSpPr>
        <p:spPr>
          <a:xfrm>
            <a:off x="2718329" y="3802317"/>
            <a:ext cx="1176925" cy="338554"/>
          </a:xfrm>
          <a:prstGeom prst="rect">
            <a:avLst/>
          </a:prstGeom>
          <a:noFill/>
        </p:spPr>
        <p:txBody>
          <a:bodyPr wrap="none" rtlCol="0">
            <a:spAutoFit/>
          </a:bodyPr>
          <a:lstStyle/>
          <a:p>
            <a:r>
              <a:rPr lang="en-US" dirty="0">
                <a:solidFill>
                  <a:schemeClr val="bg1"/>
                </a:solidFill>
              </a:rPr>
              <a:t>Collection</a:t>
            </a:r>
          </a:p>
        </p:txBody>
      </p:sp>
      <p:pic>
        <p:nvPicPr>
          <p:cNvPr id="17" name="Picture 16">
            <a:extLst>
              <a:ext uri="{FF2B5EF4-FFF2-40B4-BE49-F238E27FC236}">
                <a16:creationId xmlns:a16="http://schemas.microsoft.com/office/drawing/2014/main" id="{145FF7A1-4296-DB45-A91C-E171C3B33002}"/>
              </a:ext>
            </a:extLst>
          </p:cNvPr>
          <p:cNvPicPr>
            <a:picLocks noChangeAspect="1"/>
          </p:cNvPicPr>
          <p:nvPr/>
        </p:nvPicPr>
        <p:blipFill>
          <a:blip r:embed="rId3"/>
          <a:stretch>
            <a:fillRect/>
          </a:stretch>
        </p:blipFill>
        <p:spPr>
          <a:xfrm>
            <a:off x="1752600" y="1288660"/>
            <a:ext cx="3328041" cy="2458021"/>
          </a:xfrm>
          <a:prstGeom prst="rect">
            <a:avLst/>
          </a:prstGeom>
        </p:spPr>
      </p:pic>
      <p:cxnSp>
        <p:nvCxnSpPr>
          <p:cNvPr id="19" name="Straight Arrow Connector 18">
            <a:extLst>
              <a:ext uri="{FF2B5EF4-FFF2-40B4-BE49-F238E27FC236}">
                <a16:creationId xmlns:a16="http://schemas.microsoft.com/office/drawing/2014/main" id="{ADF30127-E93B-E144-A3C7-5AE8B93CB260}"/>
              </a:ext>
            </a:extLst>
          </p:cNvPr>
          <p:cNvCxnSpPr>
            <a:cxnSpLocks/>
          </p:cNvCxnSpPr>
          <p:nvPr/>
        </p:nvCxnSpPr>
        <p:spPr>
          <a:xfrm flipH="1">
            <a:off x="3276600" y="2188132"/>
            <a:ext cx="3352800" cy="115450"/>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4B82EB-0816-1E41-980D-B16BA79A68A6}"/>
              </a:ext>
            </a:extLst>
          </p:cNvPr>
          <p:cNvSpPr txBox="1"/>
          <p:nvPr/>
        </p:nvSpPr>
        <p:spPr>
          <a:xfrm>
            <a:off x="312718" y="1998366"/>
            <a:ext cx="572593" cy="307777"/>
          </a:xfrm>
          <a:prstGeom prst="rect">
            <a:avLst/>
          </a:prstGeom>
          <a:noFill/>
        </p:spPr>
        <p:txBody>
          <a:bodyPr wrap="none" rtlCol="0">
            <a:spAutoFit/>
          </a:bodyPr>
          <a:lstStyle/>
          <a:p>
            <a:r>
              <a:rPr lang="en-US" sz="1400" b="0" dirty="0">
                <a:solidFill>
                  <a:schemeClr val="bg1"/>
                </a:solidFill>
              </a:rPr>
              <a:t>Field</a:t>
            </a:r>
          </a:p>
        </p:txBody>
      </p:sp>
      <p:cxnSp>
        <p:nvCxnSpPr>
          <p:cNvPr id="23" name="Straight Arrow Connector 22">
            <a:extLst>
              <a:ext uri="{FF2B5EF4-FFF2-40B4-BE49-F238E27FC236}">
                <a16:creationId xmlns:a16="http://schemas.microsoft.com/office/drawing/2014/main" id="{EF699071-6A8C-B445-A1A9-ACF5A7647648}"/>
              </a:ext>
            </a:extLst>
          </p:cNvPr>
          <p:cNvCxnSpPr>
            <a:cxnSpLocks/>
            <a:stCxn id="22" idx="3"/>
          </p:cNvCxnSpPr>
          <p:nvPr/>
        </p:nvCxnSpPr>
        <p:spPr>
          <a:xfrm>
            <a:off x="885311" y="2152255"/>
            <a:ext cx="1172089" cy="151327"/>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6CF713-5E54-554A-8F87-F00CEEEC0876}"/>
              </a:ext>
            </a:extLst>
          </p:cNvPr>
          <p:cNvSpPr txBox="1"/>
          <p:nvPr/>
        </p:nvSpPr>
        <p:spPr>
          <a:xfrm>
            <a:off x="5114260" y="2948680"/>
            <a:ext cx="1000595" cy="307777"/>
          </a:xfrm>
          <a:prstGeom prst="rect">
            <a:avLst/>
          </a:prstGeom>
          <a:noFill/>
        </p:spPr>
        <p:txBody>
          <a:bodyPr wrap="none" rtlCol="0">
            <a:spAutoFit/>
          </a:bodyPr>
          <a:lstStyle/>
          <a:p>
            <a:r>
              <a:rPr lang="en-US" sz="1400" b="0" dirty="0">
                <a:solidFill>
                  <a:schemeClr val="bg1"/>
                </a:solidFill>
              </a:rPr>
              <a:t>Document</a:t>
            </a:r>
          </a:p>
        </p:txBody>
      </p:sp>
      <p:sp>
        <p:nvSpPr>
          <p:cNvPr id="27" name="Right Brace 26">
            <a:extLst>
              <a:ext uri="{FF2B5EF4-FFF2-40B4-BE49-F238E27FC236}">
                <a16:creationId xmlns:a16="http://schemas.microsoft.com/office/drawing/2014/main" id="{7A21DFE0-10C6-CC4E-89AB-77E39A0972E7}"/>
              </a:ext>
            </a:extLst>
          </p:cNvPr>
          <p:cNvSpPr/>
          <p:nvPr/>
        </p:nvSpPr>
        <p:spPr>
          <a:xfrm>
            <a:off x="4876800" y="2743200"/>
            <a:ext cx="228600" cy="685800"/>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C9D831C9-AF4A-A34D-8664-9E75363E076D}"/>
              </a:ext>
            </a:extLst>
          </p:cNvPr>
          <p:cNvSpPr txBox="1"/>
          <p:nvPr/>
        </p:nvSpPr>
        <p:spPr>
          <a:xfrm>
            <a:off x="5080641" y="1977243"/>
            <a:ext cx="1000595" cy="307777"/>
          </a:xfrm>
          <a:prstGeom prst="rect">
            <a:avLst/>
          </a:prstGeom>
          <a:noFill/>
        </p:spPr>
        <p:txBody>
          <a:bodyPr wrap="none" rtlCol="0">
            <a:spAutoFit/>
          </a:bodyPr>
          <a:lstStyle/>
          <a:p>
            <a:r>
              <a:rPr lang="en-US" sz="1400" b="0" dirty="0">
                <a:solidFill>
                  <a:schemeClr val="bg1"/>
                </a:solidFill>
              </a:rPr>
              <a:t>Document</a:t>
            </a:r>
          </a:p>
        </p:txBody>
      </p:sp>
      <p:sp>
        <p:nvSpPr>
          <p:cNvPr id="16" name="Right Brace 15">
            <a:extLst>
              <a:ext uri="{FF2B5EF4-FFF2-40B4-BE49-F238E27FC236}">
                <a16:creationId xmlns:a16="http://schemas.microsoft.com/office/drawing/2014/main" id="{45861CCE-836A-464B-BDE2-936388A6B558}"/>
              </a:ext>
            </a:extLst>
          </p:cNvPr>
          <p:cNvSpPr/>
          <p:nvPr/>
        </p:nvSpPr>
        <p:spPr>
          <a:xfrm>
            <a:off x="4888466" y="1678401"/>
            <a:ext cx="237460" cy="91039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6EBF398-414D-544A-B5D4-1748163D8128}"/>
              </a:ext>
            </a:extLst>
          </p:cNvPr>
          <p:cNvSpPr txBox="1"/>
          <p:nvPr/>
        </p:nvSpPr>
        <p:spPr>
          <a:xfrm>
            <a:off x="5917159" y="1368842"/>
            <a:ext cx="364202" cy="307777"/>
          </a:xfrm>
          <a:prstGeom prst="rect">
            <a:avLst/>
          </a:prstGeom>
          <a:noFill/>
        </p:spPr>
        <p:txBody>
          <a:bodyPr wrap="none" rtlCol="0">
            <a:spAutoFit/>
          </a:bodyPr>
          <a:lstStyle/>
          <a:p>
            <a:r>
              <a:rPr lang="en-US" sz="1400" b="0" dirty="0">
                <a:solidFill>
                  <a:schemeClr val="bg1"/>
                </a:solidFill>
              </a:rPr>
              <a:t>ID</a:t>
            </a:r>
          </a:p>
        </p:txBody>
      </p:sp>
      <p:cxnSp>
        <p:nvCxnSpPr>
          <p:cNvPr id="20" name="Straight Arrow Connector 19">
            <a:extLst>
              <a:ext uri="{FF2B5EF4-FFF2-40B4-BE49-F238E27FC236}">
                <a16:creationId xmlns:a16="http://schemas.microsoft.com/office/drawing/2014/main" id="{BE51F675-B7B4-DE4C-B8E1-F989C0AF1CF6}"/>
              </a:ext>
            </a:extLst>
          </p:cNvPr>
          <p:cNvCxnSpPr>
            <a:cxnSpLocks/>
          </p:cNvCxnSpPr>
          <p:nvPr/>
        </p:nvCxnSpPr>
        <p:spPr>
          <a:xfrm flipH="1">
            <a:off x="5114260" y="1558608"/>
            <a:ext cx="802899" cy="219126"/>
          </a:xfrm>
          <a:prstGeom prst="straightConnector1">
            <a:avLst/>
          </a:prstGeom>
          <a:ln w="1905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A9DCAD6-38DA-3942-96BF-03B4EDBE0D7D}"/>
              </a:ext>
            </a:extLst>
          </p:cNvPr>
          <p:cNvPicPr>
            <a:picLocks noChangeAspect="1"/>
          </p:cNvPicPr>
          <p:nvPr/>
        </p:nvPicPr>
        <p:blipFill>
          <a:blip r:embed="rId4"/>
          <a:stretch>
            <a:fillRect/>
          </a:stretch>
        </p:blipFill>
        <p:spPr>
          <a:xfrm>
            <a:off x="5486401" y="4421565"/>
            <a:ext cx="3471996" cy="1826836"/>
          </a:xfrm>
          <a:prstGeom prst="rect">
            <a:avLst/>
          </a:prstGeom>
        </p:spPr>
      </p:pic>
    </p:spTree>
    <p:extLst>
      <p:ext uri="{BB962C8B-B14F-4D97-AF65-F5344CB8AC3E}">
        <p14:creationId xmlns:p14="http://schemas.microsoft.com/office/powerpoint/2010/main" val="28426912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2347B7-9F2F-1A4E-809B-D4B85F26801E}"/>
              </a:ext>
            </a:extLst>
          </p:cNvPr>
          <p:cNvSpPr>
            <a:spLocks noGrp="1"/>
          </p:cNvSpPr>
          <p:nvPr>
            <p:ph idx="1"/>
          </p:nvPr>
        </p:nvSpPr>
        <p:spPr/>
        <p:txBody>
          <a:bodyPr/>
          <a:lstStyle/>
          <a:p>
            <a:r>
              <a:rPr lang="en-US" dirty="0"/>
              <a:t>Unlike (basic) key value stores, document stores allow some querying based on the content of a document</a:t>
            </a:r>
          </a:p>
          <a:p>
            <a:r>
              <a:rPr lang="en-US" dirty="0"/>
              <a:t>CRUD = Create, Read, Update, Delete</a:t>
            </a:r>
          </a:p>
        </p:txBody>
      </p:sp>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Document Stores: Querying</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22</a:t>
            </a:fld>
            <a:endParaRPr lang="en-US"/>
          </a:p>
        </p:txBody>
      </p:sp>
    </p:spTree>
    <p:extLst>
      <p:ext uri="{BB962C8B-B14F-4D97-AF65-F5344CB8AC3E}">
        <p14:creationId xmlns:p14="http://schemas.microsoft.com/office/powerpoint/2010/main" val="10738627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Create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23</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2E6365A-5D93-9749-B6D3-E8BCD3DD250E}"/>
              </a:ext>
            </a:extLst>
          </p:cNvPr>
          <p:cNvPicPr>
            <a:picLocks noChangeAspect="1"/>
          </p:cNvPicPr>
          <p:nvPr/>
        </p:nvPicPr>
        <p:blipFill>
          <a:blip r:embed="rId2"/>
          <a:stretch>
            <a:fillRect/>
          </a:stretch>
        </p:blipFill>
        <p:spPr>
          <a:xfrm>
            <a:off x="400050" y="962867"/>
            <a:ext cx="8305800" cy="5199808"/>
          </a:xfrm>
          <a:prstGeom prst="rect">
            <a:avLst/>
          </a:prstGeom>
        </p:spPr>
      </p:pic>
    </p:spTree>
    <p:extLst>
      <p:ext uri="{BB962C8B-B14F-4D97-AF65-F5344CB8AC3E}">
        <p14:creationId xmlns:p14="http://schemas.microsoft.com/office/powerpoint/2010/main" val="29096762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Read</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24</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CE5CE14F-D2B6-594B-8E6F-0EE21B7657A0}"/>
              </a:ext>
            </a:extLst>
          </p:cNvPr>
          <p:cNvPicPr>
            <a:picLocks noChangeAspect="1"/>
          </p:cNvPicPr>
          <p:nvPr/>
        </p:nvPicPr>
        <p:blipFill>
          <a:blip r:embed="rId2"/>
          <a:stretch>
            <a:fillRect/>
          </a:stretch>
        </p:blipFill>
        <p:spPr>
          <a:xfrm>
            <a:off x="0" y="899474"/>
            <a:ext cx="9144000" cy="5059052"/>
          </a:xfrm>
          <a:prstGeom prst="rect">
            <a:avLst/>
          </a:prstGeom>
        </p:spPr>
      </p:pic>
    </p:spTree>
    <p:extLst>
      <p:ext uri="{BB962C8B-B14F-4D97-AF65-F5344CB8AC3E}">
        <p14:creationId xmlns:p14="http://schemas.microsoft.com/office/powerpoint/2010/main" val="163003057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Update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25</a:t>
            </a:fld>
            <a:endParaRPr lang="en-US"/>
          </a:p>
        </p:txBody>
      </p:sp>
      <p:sp>
        <p:nvSpPr>
          <p:cNvPr id="6" name="Content Placeholder 5">
            <a:extLst>
              <a:ext uri="{FF2B5EF4-FFF2-40B4-BE49-F238E27FC236}">
                <a16:creationId xmlns:a16="http://schemas.microsoft.com/office/drawing/2014/main" id="{52786980-0928-0E41-8A19-BC4B1AFBC3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F519AB7-9A4B-CB43-8DC0-52D16F1DE126}"/>
              </a:ext>
            </a:extLst>
          </p:cNvPr>
          <p:cNvPicPr>
            <a:picLocks noChangeAspect="1"/>
          </p:cNvPicPr>
          <p:nvPr/>
        </p:nvPicPr>
        <p:blipFill>
          <a:blip r:embed="rId2"/>
          <a:stretch>
            <a:fillRect/>
          </a:stretch>
        </p:blipFill>
        <p:spPr>
          <a:xfrm>
            <a:off x="0" y="1078781"/>
            <a:ext cx="8515350" cy="5075109"/>
          </a:xfrm>
          <a:prstGeom prst="rect">
            <a:avLst/>
          </a:prstGeom>
        </p:spPr>
      </p:pic>
    </p:spTree>
    <p:extLst>
      <p:ext uri="{BB962C8B-B14F-4D97-AF65-F5344CB8AC3E}">
        <p14:creationId xmlns:p14="http://schemas.microsoft.com/office/powerpoint/2010/main" val="21658697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207F4-2BC7-8D45-A8BF-4540A9729A79}"/>
              </a:ext>
            </a:extLst>
          </p:cNvPr>
          <p:cNvSpPr>
            <a:spLocks noGrp="1"/>
          </p:cNvSpPr>
          <p:nvPr>
            <p:ph type="title"/>
          </p:nvPr>
        </p:nvSpPr>
        <p:spPr/>
        <p:txBody>
          <a:bodyPr/>
          <a:lstStyle/>
          <a:p>
            <a:r>
              <a:rPr lang="en-US" dirty="0"/>
              <a:t>CRUD: Delete</a:t>
            </a:r>
          </a:p>
        </p:txBody>
      </p:sp>
      <p:sp>
        <p:nvSpPr>
          <p:cNvPr id="4" name="Slide Number Placeholder 3">
            <a:extLst>
              <a:ext uri="{FF2B5EF4-FFF2-40B4-BE49-F238E27FC236}">
                <a16:creationId xmlns:a16="http://schemas.microsoft.com/office/drawing/2014/main" id="{E8EE929A-5DE5-1A49-A809-0E46E11F705B}"/>
              </a:ext>
            </a:extLst>
          </p:cNvPr>
          <p:cNvSpPr>
            <a:spLocks noGrp="1"/>
          </p:cNvSpPr>
          <p:nvPr>
            <p:ph type="sldNum" sz="quarter" idx="10"/>
          </p:nvPr>
        </p:nvSpPr>
        <p:spPr/>
        <p:txBody>
          <a:bodyPr/>
          <a:lstStyle/>
          <a:p>
            <a:fld id="{95C605C4-1F5B-4B2B-8458-3FC432AF1FAC}" type="slidenum">
              <a:rPr lang="en-US" smtClean="0"/>
              <a:t>26</a:t>
            </a:fld>
            <a:endParaRPr lang="en-US"/>
          </a:p>
        </p:txBody>
      </p:sp>
      <p:pic>
        <p:nvPicPr>
          <p:cNvPr id="2" name="Picture 1">
            <a:extLst>
              <a:ext uri="{FF2B5EF4-FFF2-40B4-BE49-F238E27FC236}">
                <a16:creationId xmlns:a16="http://schemas.microsoft.com/office/drawing/2014/main" id="{2AEDDD24-0E90-1E45-B285-4A93D8DB2246}"/>
              </a:ext>
            </a:extLst>
          </p:cNvPr>
          <p:cNvPicPr>
            <a:picLocks noChangeAspect="1"/>
          </p:cNvPicPr>
          <p:nvPr/>
        </p:nvPicPr>
        <p:blipFill>
          <a:blip r:embed="rId2"/>
          <a:stretch>
            <a:fillRect/>
          </a:stretch>
        </p:blipFill>
        <p:spPr>
          <a:xfrm>
            <a:off x="0" y="1525356"/>
            <a:ext cx="9144000" cy="3807288"/>
          </a:xfrm>
          <a:prstGeom prst="rect">
            <a:avLst/>
          </a:prstGeom>
        </p:spPr>
      </p:pic>
    </p:spTree>
    <p:extLst>
      <p:ext uri="{BB962C8B-B14F-4D97-AF65-F5344CB8AC3E}">
        <p14:creationId xmlns:p14="http://schemas.microsoft.com/office/powerpoint/2010/main" val="33924632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D433-10A4-4F4F-A99F-DF13284DF1EB}"/>
              </a:ext>
            </a:extLst>
          </p:cNvPr>
          <p:cNvSpPr>
            <a:spLocks noGrp="1"/>
          </p:cNvSpPr>
          <p:nvPr>
            <p:ph type="title"/>
          </p:nvPr>
        </p:nvSpPr>
        <p:spPr/>
        <p:txBody>
          <a:bodyPr/>
          <a:lstStyle/>
          <a:p>
            <a:r>
              <a:rPr lang="en-US" dirty="0"/>
              <a:t>Wide Column Stores</a:t>
            </a:r>
          </a:p>
        </p:txBody>
      </p:sp>
      <p:sp>
        <p:nvSpPr>
          <p:cNvPr id="3" name="Slide Number Placeholder 2">
            <a:extLst>
              <a:ext uri="{FF2B5EF4-FFF2-40B4-BE49-F238E27FC236}">
                <a16:creationId xmlns:a16="http://schemas.microsoft.com/office/drawing/2014/main" id="{F2899BF2-0468-224A-B7C1-F56F5FE7A512}"/>
              </a:ext>
            </a:extLst>
          </p:cNvPr>
          <p:cNvSpPr>
            <a:spLocks noGrp="1"/>
          </p:cNvSpPr>
          <p:nvPr>
            <p:ph type="sldNum" sz="quarter" idx="10"/>
          </p:nvPr>
        </p:nvSpPr>
        <p:spPr/>
        <p:txBody>
          <a:bodyPr/>
          <a:lstStyle/>
          <a:p>
            <a:fld id="{95C605C4-1F5B-4B2B-8458-3FC432AF1FAC}" type="slidenum">
              <a:rPr lang="en-US" smtClean="0"/>
              <a:t>27</a:t>
            </a:fld>
            <a:endParaRPr lang="en-US"/>
          </a:p>
        </p:txBody>
      </p:sp>
      <p:sp>
        <p:nvSpPr>
          <p:cNvPr id="7" name="Content Placeholder 2">
            <a:extLst>
              <a:ext uri="{FF2B5EF4-FFF2-40B4-BE49-F238E27FC236}">
                <a16:creationId xmlns:a16="http://schemas.microsoft.com/office/drawing/2014/main" id="{1B8F4A73-436E-984B-95D6-67E8A4049093}"/>
              </a:ext>
            </a:extLst>
          </p:cNvPr>
          <p:cNvSpPr txBox="1">
            <a:spLocks/>
          </p:cNvSpPr>
          <p:nvPr/>
        </p:nvSpPr>
        <p:spPr>
          <a:xfrm>
            <a:off x="152400" y="1143000"/>
            <a:ext cx="8991600" cy="2851150"/>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Rows describe entities</a:t>
            </a:r>
          </a:p>
          <a:p>
            <a:r>
              <a:rPr lang="en-US" sz="2200" b="0" kern="0" dirty="0"/>
              <a:t>Related groups of columns are grouped as </a:t>
            </a:r>
            <a:r>
              <a:rPr lang="en-US" sz="2200" kern="0" dirty="0"/>
              <a:t>column families</a:t>
            </a:r>
          </a:p>
          <a:p>
            <a:r>
              <a:rPr lang="en-US" sz="2200" kern="0" dirty="0"/>
              <a:t>Sparsity</a:t>
            </a:r>
            <a:r>
              <a:rPr lang="en-US" sz="2200" b="0" kern="0" dirty="0"/>
              <a:t>: if a column is not used for a row, it doesn’t use space</a:t>
            </a:r>
          </a:p>
          <a:p>
            <a:r>
              <a:rPr lang="en-US" sz="2200" b="0" kern="0" dirty="0"/>
              <a:t>Examples: </a:t>
            </a:r>
            <a:r>
              <a:rPr lang="en-US" sz="2200" b="0" kern="0" dirty="0" err="1"/>
              <a:t>BigTable</a:t>
            </a:r>
            <a:r>
              <a:rPr lang="en-US" sz="2200" b="0" kern="0" dirty="0"/>
              <a:t>, Cassandra, HBase</a:t>
            </a:r>
          </a:p>
        </p:txBody>
      </p:sp>
      <p:sp>
        <p:nvSpPr>
          <p:cNvPr id="8" name="TextBox 7">
            <a:extLst>
              <a:ext uri="{FF2B5EF4-FFF2-40B4-BE49-F238E27FC236}">
                <a16:creationId xmlns:a16="http://schemas.microsoft.com/office/drawing/2014/main" id="{8476DE88-9F95-6849-AA00-C2C00D8A5565}"/>
              </a:ext>
            </a:extLst>
          </p:cNvPr>
          <p:cNvSpPr txBox="1"/>
          <p:nvPr/>
        </p:nvSpPr>
        <p:spPr>
          <a:xfrm>
            <a:off x="5121745" y="6582975"/>
            <a:ext cx="3441968" cy="276999"/>
          </a:xfrm>
          <a:prstGeom prst="rect">
            <a:avLst/>
          </a:prstGeom>
          <a:noFill/>
        </p:spPr>
        <p:txBody>
          <a:bodyPr wrap="none" rtlCol="0">
            <a:spAutoFit/>
          </a:bodyPr>
          <a:lstStyle/>
          <a:p>
            <a:r>
              <a:rPr lang="en-US" sz="1200" b="0" dirty="0">
                <a:solidFill>
                  <a:schemeClr val="bg1"/>
                </a:solidFill>
              </a:rPr>
              <a:t>https://</a:t>
            </a:r>
            <a:r>
              <a:rPr lang="en-US" sz="1200" b="0" dirty="0" err="1">
                <a:solidFill>
                  <a:schemeClr val="bg1"/>
                </a:solidFill>
              </a:rPr>
              <a:t>cloud.google.com</a:t>
            </a:r>
            <a:r>
              <a:rPr lang="en-US" sz="1200" b="0" dirty="0">
                <a:solidFill>
                  <a:schemeClr val="bg1"/>
                </a:solidFill>
              </a:rPr>
              <a:t>/</a:t>
            </a:r>
            <a:r>
              <a:rPr lang="en-US" sz="1200" b="0" dirty="0" err="1">
                <a:solidFill>
                  <a:schemeClr val="bg1"/>
                </a:solidFill>
              </a:rPr>
              <a:t>bigtable</a:t>
            </a:r>
            <a:r>
              <a:rPr lang="en-US" sz="1200" b="0" dirty="0">
                <a:solidFill>
                  <a:schemeClr val="bg1"/>
                </a:solidFill>
              </a:rPr>
              <a:t>/docs/overview</a:t>
            </a:r>
          </a:p>
        </p:txBody>
      </p:sp>
      <p:pic>
        <p:nvPicPr>
          <p:cNvPr id="9" name="Picture 8">
            <a:extLst>
              <a:ext uri="{FF2B5EF4-FFF2-40B4-BE49-F238E27FC236}">
                <a16:creationId xmlns:a16="http://schemas.microsoft.com/office/drawing/2014/main" id="{140221D7-C487-454A-B996-33B8D46B27E7}"/>
              </a:ext>
            </a:extLst>
          </p:cNvPr>
          <p:cNvPicPr>
            <a:picLocks noChangeAspect="1"/>
          </p:cNvPicPr>
          <p:nvPr/>
        </p:nvPicPr>
        <p:blipFill>
          <a:blip r:embed="rId2"/>
          <a:stretch>
            <a:fillRect/>
          </a:stretch>
        </p:blipFill>
        <p:spPr>
          <a:xfrm>
            <a:off x="384645" y="3994150"/>
            <a:ext cx="8454555" cy="2493300"/>
          </a:xfrm>
          <a:prstGeom prst="rect">
            <a:avLst/>
          </a:prstGeom>
        </p:spPr>
      </p:pic>
    </p:spTree>
    <p:extLst>
      <p:ext uri="{BB962C8B-B14F-4D97-AF65-F5344CB8AC3E}">
        <p14:creationId xmlns:p14="http://schemas.microsoft.com/office/powerpoint/2010/main" val="325810272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C135F0-B4BD-BBF2-3287-894AEE2646A9}"/>
              </a:ext>
            </a:extLst>
          </p:cNvPr>
          <p:cNvSpPr>
            <a:spLocks noGrp="1"/>
          </p:cNvSpPr>
          <p:nvPr>
            <p:ph type="sldNum" sz="quarter" idx="10"/>
          </p:nvPr>
        </p:nvSpPr>
        <p:spPr/>
        <p:txBody>
          <a:bodyPr/>
          <a:lstStyle/>
          <a:p>
            <a:fld id="{95C605C4-1F5B-4B2B-8458-3FC432AF1FAC}" type="slidenum">
              <a:rPr lang="en-US" smtClean="0"/>
              <a:t>28</a:t>
            </a:fld>
            <a:endParaRPr lang="en-US"/>
          </a:p>
        </p:txBody>
      </p:sp>
      <p:pic>
        <p:nvPicPr>
          <p:cNvPr id="5" name="Picture 4">
            <a:extLst>
              <a:ext uri="{FF2B5EF4-FFF2-40B4-BE49-F238E27FC236}">
                <a16:creationId xmlns:a16="http://schemas.microsoft.com/office/drawing/2014/main" id="{01DF3F94-EAEF-F1E6-A997-B09A4AF16591}"/>
              </a:ext>
            </a:extLst>
          </p:cNvPr>
          <p:cNvPicPr>
            <a:picLocks noChangeAspect="1"/>
          </p:cNvPicPr>
          <p:nvPr/>
        </p:nvPicPr>
        <p:blipFill>
          <a:blip r:embed="rId2"/>
          <a:stretch>
            <a:fillRect/>
          </a:stretch>
        </p:blipFill>
        <p:spPr>
          <a:xfrm>
            <a:off x="1252537" y="1257300"/>
            <a:ext cx="6638925" cy="4343400"/>
          </a:xfrm>
          <a:prstGeom prst="rect">
            <a:avLst/>
          </a:prstGeom>
        </p:spPr>
      </p:pic>
      <p:sp>
        <p:nvSpPr>
          <p:cNvPr id="6" name="TextBox 5">
            <a:extLst>
              <a:ext uri="{FF2B5EF4-FFF2-40B4-BE49-F238E27FC236}">
                <a16:creationId xmlns:a16="http://schemas.microsoft.com/office/drawing/2014/main" id="{07D0B9FD-ABF3-A9B2-4C74-2AFE71A7051E}"/>
              </a:ext>
            </a:extLst>
          </p:cNvPr>
          <p:cNvSpPr txBox="1"/>
          <p:nvPr/>
        </p:nvSpPr>
        <p:spPr>
          <a:xfrm>
            <a:off x="2819400" y="6017796"/>
            <a:ext cx="3799117" cy="338554"/>
          </a:xfrm>
          <a:prstGeom prst="rect">
            <a:avLst/>
          </a:prstGeom>
          <a:noFill/>
        </p:spPr>
        <p:txBody>
          <a:bodyPr wrap="none" rtlCol="0">
            <a:spAutoFit/>
          </a:bodyPr>
          <a:lstStyle/>
          <a:p>
            <a:r>
              <a:rPr lang="en-US" b="0" dirty="0">
                <a:solidFill>
                  <a:schemeClr val="bg1"/>
                </a:solidFill>
              </a:rPr>
              <a:t>An example of </a:t>
            </a:r>
            <a:r>
              <a:rPr lang="en-US" b="0" dirty="0" err="1">
                <a:solidFill>
                  <a:schemeClr val="bg1"/>
                </a:solidFill>
              </a:rPr>
              <a:t>BigTable</a:t>
            </a:r>
            <a:r>
              <a:rPr lang="en-US" b="0" dirty="0">
                <a:solidFill>
                  <a:schemeClr val="bg1"/>
                </a:solidFill>
              </a:rPr>
              <a:t> (an order table)</a:t>
            </a:r>
            <a:endParaRPr lang="en-SG" b="0" dirty="0">
              <a:solidFill>
                <a:schemeClr val="bg1"/>
              </a:solidFill>
            </a:endParaRPr>
          </a:p>
        </p:txBody>
      </p:sp>
    </p:spTree>
    <p:extLst>
      <p:ext uri="{BB962C8B-B14F-4D97-AF65-F5344CB8AC3E}">
        <p14:creationId xmlns:p14="http://schemas.microsoft.com/office/powerpoint/2010/main" val="250937979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232-777C-6F43-B57D-C3FF6F0BB0D8}"/>
              </a:ext>
            </a:extLst>
          </p:cNvPr>
          <p:cNvSpPr>
            <a:spLocks noGrp="1"/>
          </p:cNvSpPr>
          <p:nvPr>
            <p:ph type="title"/>
          </p:nvPr>
        </p:nvSpPr>
        <p:spPr/>
        <p:txBody>
          <a:bodyPr/>
          <a:lstStyle/>
          <a:p>
            <a:r>
              <a:rPr lang="en-US" dirty="0"/>
              <a:t>Graph Databases</a:t>
            </a:r>
          </a:p>
        </p:txBody>
      </p:sp>
      <p:sp>
        <p:nvSpPr>
          <p:cNvPr id="3" name="Slide Number Placeholder 2">
            <a:extLst>
              <a:ext uri="{FF2B5EF4-FFF2-40B4-BE49-F238E27FC236}">
                <a16:creationId xmlns:a16="http://schemas.microsoft.com/office/drawing/2014/main" id="{0BFD6094-96EE-A543-A1C7-E7B4454C873E}"/>
              </a:ext>
            </a:extLst>
          </p:cNvPr>
          <p:cNvSpPr>
            <a:spLocks noGrp="1"/>
          </p:cNvSpPr>
          <p:nvPr>
            <p:ph type="sldNum" sz="quarter" idx="10"/>
          </p:nvPr>
        </p:nvSpPr>
        <p:spPr/>
        <p:txBody>
          <a:bodyPr/>
          <a:lstStyle/>
          <a:p>
            <a:fld id="{95C605C4-1F5B-4B2B-8458-3FC432AF1FAC}" type="slidenum">
              <a:rPr lang="en-US" smtClean="0"/>
              <a:t>29</a:t>
            </a:fld>
            <a:endParaRPr lang="en-US"/>
          </a:p>
        </p:txBody>
      </p:sp>
      <p:pic>
        <p:nvPicPr>
          <p:cNvPr id="4" name="Picture 3">
            <a:extLst>
              <a:ext uri="{FF2B5EF4-FFF2-40B4-BE49-F238E27FC236}">
                <a16:creationId xmlns:a16="http://schemas.microsoft.com/office/drawing/2014/main" id="{B7487DFC-349A-1E40-8620-409DD51EDEF1}"/>
              </a:ext>
            </a:extLst>
          </p:cNvPr>
          <p:cNvPicPr>
            <a:picLocks noChangeAspect="1"/>
          </p:cNvPicPr>
          <p:nvPr/>
        </p:nvPicPr>
        <p:blipFill>
          <a:blip r:embed="rId2"/>
          <a:stretch>
            <a:fillRect/>
          </a:stretch>
        </p:blipFill>
        <p:spPr>
          <a:xfrm>
            <a:off x="590550" y="1122218"/>
            <a:ext cx="6800850" cy="5564332"/>
          </a:xfrm>
          <a:prstGeom prst="rect">
            <a:avLst/>
          </a:prstGeom>
        </p:spPr>
      </p:pic>
    </p:spTree>
    <p:extLst>
      <p:ext uri="{BB962C8B-B14F-4D97-AF65-F5344CB8AC3E}">
        <p14:creationId xmlns:p14="http://schemas.microsoft.com/office/powerpoint/2010/main" val="7294129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3</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81000" y="1093521"/>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2645080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30</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81000" y="2209800"/>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6340370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31</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Tree>
    <p:extLst>
      <p:ext uri="{BB962C8B-B14F-4D97-AF65-F5344CB8AC3E}">
        <p14:creationId xmlns:p14="http://schemas.microsoft.com/office/powerpoint/2010/main" val="26724518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32</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chemeClr val="accent2">
                    <a:lumMod val="90000"/>
                  </a:schemeClr>
                </a:solidFill>
              </a:rPr>
              <a:t>Weight=50kg</a:t>
            </a:r>
          </a:p>
        </p:txBody>
      </p:sp>
      <p:sp>
        <p:nvSpPr>
          <p:cNvPr id="15" name="TextBox 14">
            <a:extLst>
              <a:ext uri="{FF2B5EF4-FFF2-40B4-BE49-F238E27FC236}">
                <a16:creationId xmlns:a16="http://schemas.microsoft.com/office/drawing/2014/main" id="{B7B1A236-0CC0-4F42-8E28-DFB4CD99FC98}"/>
              </a:ext>
            </a:extLst>
          </p:cNvPr>
          <p:cNvSpPr txBox="1"/>
          <p:nvPr/>
        </p:nvSpPr>
        <p:spPr>
          <a:xfrm>
            <a:off x="1312312"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6" name="TextBox 15">
            <a:extLst>
              <a:ext uri="{FF2B5EF4-FFF2-40B4-BE49-F238E27FC236}">
                <a16:creationId xmlns:a16="http://schemas.microsoft.com/office/drawing/2014/main" id="{4F11E921-23C7-DA42-BBE9-52050B31504C}"/>
              </a:ext>
            </a:extLst>
          </p:cNvPr>
          <p:cNvSpPr txBox="1"/>
          <p:nvPr/>
        </p:nvSpPr>
        <p:spPr>
          <a:xfrm>
            <a:off x="2527819"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7" name="TextBox 16">
            <a:extLst>
              <a:ext uri="{FF2B5EF4-FFF2-40B4-BE49-F238E27FC236}">
                <a16:creationId xmlns:a16="http://schemas.microsoft.com/office/drawing/2014/main" id="{285F1928-872C-694B-8C58-2E441E46AA68}"/>
              </a:ext>
            </a:extLst>
          </p:cNvPr>
          <p:cNvSpPr txBox="1"/>
          <p:nvPr/>
        </p:nvSpPr>
        <p:spPr>
          <a:xfrm>
            <a:off x="5964205" y="3810000"/>
            <a:ext cx="516488" cy="276999"/>
          </a:xfrm>
          <a:prstGeom prst="rect">
            <a:avLst/>
          </a:prstGeom>
          <a:noFill/>
        </p:spPr>
        <p:txBody>
          <a:bodyPr wrap="none" rtlCol="0">
            <a:spAutoFit/>
          </a:bodyPr>
          <a:lstStyle/>
          <a:p>
            <a:r>
              <a:rPr lang="en-US" sz="1200" b="0" dirty="0">
                <a:solidFill>
                  <a:srgbClr val="FF0000"/>
                </a:solidFill>
              </a:rPr>
              <a:t>60kg</a:t>
            </a:r>
          </a:p>
        </p:txBody>
      </p:sp>
      <p:sp>
        <p:nvSpPr>
          <p:cNvPr id="18" name="TextBox 17">
            <a:extLst>
              <a:ext uri="{FF2B5EF4-FFF2-40B4-BE49-F238E27FC236}">
                <a16:creationId xmlns:a16="http://schemas.microsoft.com/office/drawing/2014/main" id="{8E74A9AC-6EBA-E344-898C-4CD30403CDAC}"/>
              </a:ext>
            </a:extLst>
          </p:cNvPr>
          <p:cNvSpPr txBox="1"/>
          <p:nvPr/>
        </p:nvSpPr>
        <p:spPr>
          <a:xfrm>
            <a:off x="7789312" y="3809999"/>
            <a:ext cx="516488" cy="276999"/>
          </a:xfrm>
          <a:prstGeom prst="rect">
            <a:avLst/>
          </a:prstGeom>
          <a:noFill/>
        </p:spPr>
        <p:txBody>
          <a:bodyPr wrap="none" rtlCol="0">
            <a:spAutoFit/>
          </a:bodyPr>
          <a:lstStyle/>
          <a:p>
            <a:r>
              <a:rPr lang="en-US" sz="1200" b="0" dirty="0">
                <a:solidFill>
                  <a:srgbClr val="0070C0"/>
                </a:solidFill>
              </a:rPr>
              <a:t>50kg</a:t>
            </a:r>
          </a:p>
        </p:txBody>
      </p:sp>
    </p:spTree>
    <p:extLst>
      <p:ext uri="{BB962C8B-B14F-4D97-AF65-F5344CB8AC3E}">
        <p14:creationId xmlns:p14="http://schemas.microsoft.com/office/powerpoint/2010/main" val="36339320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4B7354-B9C9-1F41-8CDB-996C6FFEDF20}"/>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5719CE57-1D89-824A-8596-5A3DC7915389}"/>
              </a:ext>
            </a:extLst>
          </p:cNvPr>
          <p:cNvSpPr>
            <a:spLocks noGrp="1"/>
          </p:cNvSpPr>
          <p:nvPr>
            <p:ph type="sldNum" sz="quarter" idx="10"/>
          </p:nvPr>
        </p:nvSpPr>
        <p:spPr/>
        <p:txBody>
          <a:bodyPr/>
          <a:lstStyle/>
          <a:p>
            <a:fld id="{95C605C4-1F5B-4B2B-8458-3FC432AF1FAC}" type="slidenum">
              <a:rPr lang="en-US" smtClean="0"/>
              <a:t>33</a:t>
            </a:fld>
            <a:endParaRPr lang="en-US"/>
          </a:p>
        </p:txBody>
      </p:sp>
      <p:pic>
        <p:nvPicPr>
          <p:cNvPr id="5" name="Picture 4">
            <a:extLst>
              <a:ext uri="{FF2B5EF4-FFF2-40B4-BE49-F238E27FC236}">
                <a16:creationId xmlns:a16="http://schemas.microsoft.com/office/drawing/2014/main" id="{4189EA10-473D-2F4B-BA86-08976B3094F5}"/>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F423C9B6-2AF9-EC4D-A8D0-19A5E05A4022}"/>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61BC23C6-7911-2B4C-B4FA-C57B83BD95C2}"/>
              </a:ext>
            </a:extLst>
          </p:cNvPr>
          <p:cNvSpPr txBox="1"/>
          <p:nvPr/>
        </p:nvSpPr>
        <p:spPr>
          <a:xfrm>
            <a:off x="381001" y="4644020"/>
            <a:ext cx="3886200" cy="830997"/>
          </a:xfrm>
          <a:prstGeom prst="rect">
            <a:avLst/>
          </a:prstGeom>
          <a:noFill/>
        </p:spPr>
        <p:txBody>
          <a:bodyPr wrap="square" rtlCol="0">
            <a:spAutoFit/>
          </a:bodyPr>
          <a:lstStyle/>
          <a:p>
            <a:r>
              <a:rPr lang="en-US" dirty="0">
                <a:solidFill>
                  <a:schemeClr val="bg1"/>
                </a:solidFill>
              </a:rPr>
              <a:t>Strong consistency: </a:t>
            </a:r>
            <a:r>
              <a:rPr lang="en-US" b="0" dirty="0">
                <a:solidFill>
                  <a:schemeClr val="bg1"/>
                </a:solidFill>
              </a:rPr>
              <a:t>any reads immediately after an update must give the same result on all observers</a:t>
            </a:r>
            <a:endParaRPr lang="en-US" dirty="0">
              <a:solidFill>
                <a:schemeClr val="bg1"/>
              </a:solidFill>
            </a:endParaRPr>
          </a:p>
        </p:txBody>
      </p:sp>
      <p:sp>
        <p:nvSpPr>
          <p:cNvPr id="8" name="TextBox 7">
            <a:extLst>
              <a:ext uri="{FF2B5EF4-FFF2-40B4-BE49-F238E27FC236}">
                <a16:creationId xmlns:a16="http://schemas.microsoft.com/office/drawing/2014/main" id="{F09E387D-FEE1-4E45-B563-C6B47BA8F87F}"/>
              </a:ext>
            </a:extLst>
          </p:cNvPr>
          <p:cNvSpPr txBox="1"/>
          <p:nvPr/>
        </p:nvSpPr>
        <p:spPr>
          <a:xfrm>
            <a:off x="5105400" y="4723030"/>
            <a:ext cx="3224273" cy="1815882"/>
          </a:xfrm>
          <a:prstGeom prst="rect">
            <a:avLst/>
          </a:prstGeom>
          <a:noFill/>
        </p:spPr>
        <p:txBody>
          <a:bodyPr wrap="square" rtlCol="0">
            <a:spAutoFit/>
          </a:bodyPr>
          <a:lstStyle/>
          <a:p>
            <a:r>
              <a:rPr lang="en-US" dirty="0">
                <a:solidFill>
                  <a:schemeClr val="bg1"/>
                </a:solidFill>
              </a:rPr>
              <a:t>Eventual consistency: </a:t>
            </a:r>
            <a:r>
              <a:rPr lang="en-US" b="0" dirty="0">
                <a:solidFill>
                  <a:schemeClr val="bg1"/>
                </a:solidFill>
              </a:rPr>
              <a:t>if the system is functioning and we wait long enough, eventually all reads will return the last written value	</a:t>
            </a:r>
          </a:p>
          <a:p>
            <a:endParaRPr lang="en-US" dirty="0">
              <a:solidFill>
                <a:schemeClr val="bg1"/>
              </a:solidFill>
            </a:endParaRPr>
          </a:p>
          <a:p>
            <a:endParaRPr lang="en-US" dirty="0">
              <a:solidFill>
                <a:schemeClr val="bg1"/>
              </a:solidFill>
            </a:endParaRPr>
          </a:p>
        </p:txBody>
      </p:sp>
      <p:sp>
        <p:nvSpPr>
          <p:cNvPr id="9" name="TextBox 8">
            <a:extLst>
              <a:ext uri="{FF2B5EF4-FFF2-40B4-BE49-F238E27FC236}">
                <a16:creationId xmlns:a16="http://schemas.microsoft.com/office/drawing/2014/main" id="{1FA8BBF5-BE61-5545-9E36-D9CA55146AFD}"/>
              </a:ext>
            </a:extLst>
          </p:cNvPr>
          <p:cNvSpPr txBox="1"/>
          <p:nvPr/>
        </p:nvSpPr>
        <p:spPr>
          <a:xfrm>
            <a:off x="-42863" y="188595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0" name="TextBox 9">
            <a:extLst>
              <a:ext uri="{FF2B5EF4-FFF2-40B4-BE49-F238E27FC236}">
                <a16:creationId xmlns:a16="http://schemas.microsoft.com/office/drawing/2014/main" id="{BCB10565-3780-D444-8413-70DF4211961A}"/>
              </a:ext>
            </a:extLst>
          </p:cNvPr>
          <p:cNvSpPr txBox="1"/>
          <p:nvPr/>
        </p:nvSpPr>
        <p:spPr>
          <a:xfrm>
            <a:off x="1295400"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1" name="TextBox 10">
            <a:extLst>
              <a:ext uri="{FF2B5EF4-FFF2-40B4-BE49-F238E27FC236}">
                <a16:creationId xmlns:a16="http://schemas.microsoft.com/office/drawing/2014/main" id="{71C27F5F-E2A0-3B45-95DD-CF211BBBA564}"/>
              </a:ext>
            </a:extLst>
          </p:cNvPr>
          <p:cNvSpPr txBox="1"/>
          <p:nvPr/>
        </p:nvSpPr>
        <p:spPr>
          <a:xfrm>
            <a:off x="2786063" y="2362200"/>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2" name="TextBox 11">
            <a:extLst>
              <a:ext uri="{FF2B5EF4-FFF2-40B4-BE49-F238E27FC236}">
                <a16:creationId xmlns:a16="http://schemas.microsoft.com/office/drawing/2014/main" id="{293890A1-6EE2-1048-AF8E-88B975E2B079}"/>
              </a:ext>
            </a:extLst>
          </p:cNvPr>
          <p:cNvSpPr txBox="1"/>
          <p:nvPr/>
        </p:nvSpPr>
        <p:spPr>
          <a:xfrm>
            <a:off x="4126601" y="1951348"/>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3" name="TextBox 12">
            <a:extLst>
              <a:ext uri="{FF2B5EF4-FFF2-40B4-BE49-F238E27FC236}">
                <a16:creationId xmlns:a16="http://schemas.microsoft.com/office/drawing/2014/main" id="{76BB5E46-CFBA-704E-9F20-4C415C917149}"/>
              </a:ext>
            </a:extLst>
          </p:cNvPr>
          <p:cNvSpPr txBox="1"/>
          <p:nvPr/>
        </p:nvSpPr>
        <p:spPr>
          <a:xfrm>
            <a:off x="6176939" y="2500699"/>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4" name="TextBox 13">
            <a:extLst>
              <a:ext uri="{FF2B5EF4-FFF2-40B4-BE49-F238E27FC236}">
                <a16:creationId xmlns:a16="http://schemas.microsoft.com/office/drawing/2014/main" id="{378D6743-ABD7-3F40-B324-C41D1630C483}"/>
              </a:ext>
            </a:extLst>
          </p:cNvPr>
          <p:cNvSpPr txBox="1"/>
          <p:nvPr/>
        </p:nvSpPr>
        <p:spPr>
          <a:xfrm>
            <a:off x="7829526" y="2382836"/>
            <a:ext cx="1081193" cy="276999"/>
          </a:xfrm>
          <a:prstGeom prst="rect">
            <a:avLst/>
          </a:prstGeom>
          <a:noFill/>
        </p:spPr>
        <p:txBody>
          <a:bodyPr wrap="none" rtlCol="0">
            <a:spAutoFit/>
          </a:bodyPr>
          <a:lstStyle/>
          <a:p>
            <a:r>
              <a:rPr lang="en-US" sz="1200" b="0" dirty="0">
                <a:solidFill>
                  <a:srgbClr val="FF0000"/>
                </a:solidFill>
              </a:rPr>
              <a:t>Weight=60kg</a:t>
            </a:r>
          </a:p>
        </p:txBody>
      </p:sp>
      <p:sp>
        <p:nvSpPr>
          <p:cNvPr id="15" name="TextBox 14">
            <a:extLst>
              <a:ext uri="{FF2B5EF4-FFF2-40B4-BE49-F238E27FC236}">
                <a16:creationId xmlns:a16="http://schemas.microsoft.com/office/drawing/2014/main" id="{B7B1A236-0CC0-4F42-8E28-DFB4CD99FC98}"/>
              </a:ext>
            </a:extLst>
          </p:cNvPr>
          <p:cNvSpPr txBox="1"/>
          <p:nvPr/>
        </p:nvSpPr>
        <p:spPr>
          <a:xfrm>
            <a:off x="1312312"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6" name="TextBox 15">
            <a:extLst>
              <a:ext uri="{FF2B5EF4-FFF2-40B4-BE49-F238E27FC236}">
                <a16:creationId xmlns:a16="http://schemas.microsoft.com/office/drawing/2014/main" id="{4F11E921-23C7-DA42-BBE9-52050B31504C}"/>
              </a:ext>
            </a:extLst>
          </p:cNvPr>
          <p:cNvSpPr txBox="1"/>
          <p:nvPr/>
        </p:nvSpPr>
        <p:spPr>
          <a:xfrm>
            <a:off x="2527819" y="3886200"/>
            <a:ext cx="516488" cy="276999"/>
          </a:xfrm>
          <a:prstGeom prst="rect">
            <a:avLst/>
          </a:prstGeom>
          <a:noFill/>
        </p:spPr>
        <p:txBody>
          <a:bodyPr wrap="none" rtlCol="0">
            <a:spAutoFit/>
          </a:bodyPr>
          <a:lstStyle/>
          <a:p>
            <a:r>
              <a:rPr lang="en-US" sz="1200" b="0" dirty="0">
                <a:solidFill>
                  <a:srgbClr val="FF0000"/>
                </a:solidFill>
              </a:rPr>
              <a:t>60kg</a:t>
            </a:r>
          </a:p>
        </p:txBody>
      </p:sp>
      <p:sp>
        <p:nvSpPr>
          <p:cNvPr id="17" name="TextBox 16">
            <a:extLst>
              <a:ext uri="{FF2B5EF4-FFF2-40B4-BE49-F238E27FC236}">
                <a16:creationId xmlns:a16="http://schemas.microsoft.com/office/drawing/2014/main" id="{285F1928-872C-694B-8C58-2E441E46AA68}"/>
              </a:ext>
            </a:extLst>
          </p:cNvPr>
          <p:cNvSpPr txBox="1"/>
          <p:nvPr/>
        </p:nvSpPr>
        <p:spPr>
          <a:xfrm>
            <a:off x="5964205" y="3810000"/>
            <a:ext cx="516488" cy="276999"/>
          </a:xfrm>
          <a:prstGeom prst="rect">
            <a:avLst/>
          </a:prstGeom>
          <a:noFill/>
        </p:spPr>
        <p:txBody>
          <a:bodyPr wrap="none" rtlCol="0">
            <a:spAutoFit/>
          </a:bodyPr>
          <a:lstStyle/>
          <a:p>
            <a:r>
              <a:rPr lang="en-US" sz="1200" b="0" dirty="0">
                <a:solidFill>
                  <a:srgbClr val="FF0000"/>
                </a:solidFill>
              </a:rPr>
              <a:t>60kg</a:t>
            </a:r>
          </a:p>
        </p:txBody>
      </p:sp>
      <p:sp>
        <p:nvSpPr>
          <p:cNvPr id="18" name="TextBox 17">
            <a:extLst>
              <a:ext uri="{FF2B5EF4-FFF2-40B4-BE49-F238E27FC236}">
                <a16:creationId xmlns:a16="http://schemas.microsoft.com/office/drawing/2014/main" id="{8E74A9AC-6EBA-E344-898C-4CD30403CDAC}"/>
              </a:ext>
            </a:extLst>
          </p:cNvPr>
          <p:cNvSpPr txBox="1"/>
          <p:nvPr/>
        </p:nvSpPr>
        <p:spPr>
          <a:xfrm>
            <a:off x="7789312" y="3809999"/>
            <a:ext cx="516488" cy="276999"/>
          </a:xfrm>
          <a:prstGeom prst="rect">
            <a:avLst/>
          </a:prstGeom>
          <a:noFill/>
        </p:spPr>
        <p:txBody>
          <a:bodyPr wrap="none" rtlCol="0">
            <a:spAutoFit/>
          </a:bodyPr>
          <a:lstStyle/>
          <a:p>
            <a:r>
              <a:rPr lang="en-US" sz="1200" b="0" dirty="0">
                <a:solidFill>
                  <a:srgbClr val="0070C0"/>
                </a:solidFill>
              </a:rPr>
              <a:t>50kg</a:t>
            </a:r>
          </a:p>
        </p:txBody>
      </p:sp>
    </p:spTree>
    <p:extLst>
      <p:ext uri="{BB962C8B-B14F-4D97-AF65-F5344CB8AC3E}">
        <p14:creationId xmlns:p14="http://schemas.microsoft.com/office/powerpoint/2010/main" val="352906253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Eventual Consistency</a:t>
            </a:r>
          </a:p>
        </p:txBody>
      </p:sp>
      <p:sp>
        <p:nvSpPr>
          <p:cNvPr id="3" name="Content Placeholder 2"/>
          <p:cNvSpPr>
            <a:spLocks noGrp="1"/>
          </p:cNvSpPr>
          <p:nvPr>
            <p:ph idx="1"/>
          </p:nvPr>
        </p:nvSpPr>
        <p:spPr>
          <a:xfrm>
            <a:off x="381000" y="1066800"/>
            <a:ext cx="8458200" cy="5562600"/>
          </a:xfrm>
        </p:spPr>
        <p:txBody>
          <a:bodyPr>
            <a:normAutofit/>
          </a:bodyPr>
          <a:lstStyle/>
          <a:p>
            <a:r>
              <a:rPr lang="en-US" dirty="0"/>
              <a:t>Relational DBMS provide stronger (</a:t>
            </a:r>
            <a:r>
              <a:rPr lang="en-US" b="1" dirty="0"/>
              <a:t>ACID</a:t>
            </a:r>
            <a:r>
              <a:rPr lang="en-US" dirty="0"/>
              <a:t>) guarantees</a:t>
            </a:r>
          </a:p>
          <a:p>
            <a:pPr lvl="1"/>
            <a:r>
              <a:rPr lang="en-US" b="1" dirty="0"/>
              <a:t>Atomicity</a:t>
            </a:r>
            <a:r>
              <a:rPr lang="en-US" dirty="0"/>
              <a:t>: all changes in one transaction either succeed or fail as a complete unit.</a:t>
            </a:r>
          </a:p>
          <a:p>
            <a:pPr lvl="1"/>
            <a:r>
              <a:rPr lang="en-US" b="1" dirty="0"/>
              <a:t>Consistency</a:t>
            </a:r>
            <a:r>
              <a:rPr lang="en-US" dirty="0"/>
              <a:t>: database transitions from one consistent state at the beginning of the transaction to another consistent state at the end of the transaction.</a:t>
            </a:r>
          </a:p>
          <a:p>
            <a:pPr lvl="1"/>
            <a:r>
              <a:rPr lang="en-US" b="1" dirty="0"/>
              <a:t>Isolation</a:t>
            </a:r>
            <a:r>
              <a:rPr lang="en-US" dirty="0"/>
              <a:t>: concurrent transactions are not affecting each other</a:t>
            </a:r>
          </a:p>
          <a:p>
            <a:pPr lvl="1"/>
            <a:r>
              <a:rPr lang="en-US" b="1" dirty="0"/>
              <a:t>Durability</a:t>
            </a:r>
            <a:r>
              <a:rPr lang="en-US" dirty="0"/>
              <a:t>: persistence of committed transactions even under system failure</a:t>
            </a:r>
          </a:p>
          <a:p>
            <a:r>
              <a:rPr lang="en-US" dirty="0"/>
              <a:t>But many NoSQL system relax this to weaker “</a:t>
            </a:r>
            <a:r>
              <a:rPr lang="en-US" b="1" dirty="0"/>
              <a:t>BASE</a:t>
            </a:r>
            <a:r>
              <a:rPr lang="en-US" dirty="0"/>
              <a:t>” approach:</a:t>
            </a:r>
          </a:p>
          <a:p>
            <a:pPr lvl="1"/>
            <a:r>
              <a:rPr lang="en-US" b="1" dirty="0"/>
              <a:t>Basically Available</a:t>
            </a:r>
            <a:r>
              <a:rPr lang="en-US" dirty="0"/>
              <a:t>: basic reading and writing operations are available most of the time</a:t>
            </a:r>
          </a:p>
          <a:p>
            <a:pPr lvl="1"/>
            <a:r>
              <a:rPr lang="en-US" b="1" dirty="0"/>
              <a:t>Soft State</a:t>
            </a:r>
            <a:r>
              <a:rPr lang="en-US" dirty="0"/>
              <a:t>: the state of the data could change without application interactions due to eventual consistency</a:t>
            </a:r>
          </a:p>
          <a:p>
            <a:pPr lvl="1"/>
            <a:r>
              <a:rPr lang="en-US" b="1" dirty="0"/>
              <a:t>Eventually Consistent</a:t>
            </a:r>
            <a:r>
              <a:rPr lang="en-US" dirty="0"/>
              <a:t>: Contrast to </a:t>
            </a:r>
            <a:r>
              <a:rPr lang="en-US" b="1" dirty="0"/>
              <a:t>“strong </a:t>
            </a:r>
            <a:r>
              <a:rPr lang="en-US" b="1"/>
              <a:t>consistency”</a:t>
            </a:r>
            <a:endParaRPr lang="en-US" b="1" dirty="0"/>
          </a:p>
        </p:txBody>
      </p:sp>
      <p:sp>
        <p:nvSpPr>
          <p:cNvPr id="12" name="Slide Number Placeholder 11"/>
          <p:cNvSpPr>
            <a:spLocks noGrp="1"/>
          </p:cNvSpPr>
          <p:nvPr>
            <p:ph type="sldNum" sz="quarter" idx="10"/>
          </p:nvPr>
        </p:nvSpPr>
        <p:spPr/>
        <p:txBody>
          <a:bodyPr/>
          <a:lstStyle/>
          <a:p>
            <a:fld id="{95C605C4-1F5B-4B2B-8458-3FC432AF1FAC}" type="slidenum">
              <a:rPr lang="en-US" smtClean="0"/>
              <a:t>34</a:t>
            </a:fld>
            <a:endParaRPr lang="en-US"/>
          </a:p>
        </p:txBody>
      </p:sp>
    </p:spTree>
    <p:extLst>
      <p:ext uri="{BB962C8B-B14F-4D97-AF65-F5344CB8AC3E}">
        <p14:creationId xmlns:p14="http://schemas.microsoft.com/office/powerpoint/2010/main" val="355435347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0B7BAE-BBE0-5840-836E-1636D4F087FA}"/>
              </a:ext>
            </a:extLst>
          </p:cNvPr>
          <p:cNvSpPr>
            <a:spLocks noGrp="1"/>
          </p:cNvSpPr>
          <p:nvPr>
            <p:ph idx="1"/>
          </p:nvPr>
        </p:nvSpPr>
        <p:spPr>
          <a:xfrm>
            <a:off x="381000" y="4876799"/>
            <a:ext cx="8458200" cy="1844675"/>
          </a:xfrm>
        </p:spPr>
        <p:txBody>
          <a:bodyPr>
            <a:normAutofit fontScale="85000" lnSpcReduction="20000"/>
          </a:bodyPr>
          <a:lstStyle/>
          <a:p>
            <a:r>
              <a:rPr lang="en-US" b="1" dirty="0"/>
              <a:t>Implications</a:t>
            </a:r>
            <a:r>
              <a:rPr lang="en-US" dirty="0"/>
              <a:t>: eventual consistency offers better </a:t>
            </a:r>
            <a:r>
              <a:rPr lang="en-US" b="1" dirty="0"/>
              <a:t>availability</a:t>
            </a:r>
            <a:r>
              <a:rPr lang="en-US" dirty="0"/>
              <a:t> at the cost of a much weaker consistency guarantee. This may be acceptable for some applications (e.g. statistical queries, tweets, social network feed, …) but not for others (e.g. financial transactions)</a:t>
            </a:r>
          </a:p>
          <a:p>
            <a:pPr lvl="1"/>
            <a:r>
              <a:rPr lang="en-US" dirty="0"/>
              <a:t>Note that while NoSQL systems allow for weaker consistency guarantees, many more recent systems / versions are often configurable, i.e. can be configured for multiple different consistency levels (including strong) – </a:t>
            </a:r>
            <a:r>
              <a:rPr lang="en-US" i="1" dirty="0"/>
              <a:t>‘tunable consistency’</a:t>
            </a:r>
          </a:p>
          <a:p>
            <a:endParaRPr lang="en-US" dirty="0"/>
          </a:p>
        </p:txBody>
      </p:sp>
      <p:sp>
        <p:nvSpPr>
          <p:cNvPr id="3" name="Title 2">
            <a:extLst>
              <a:ext uri="{FF2B5EF4-FFF2-40B4-BE49-F238E27FC236}">
                <a16:creationId xmlns:a16="http://schemas.microsoft.com/office/drawing/2014/main" id="{19D5F56A-EDBF-3146-9F15-C36D3D5931EB}"/>
              </a:ext>
            </a:extLst>
          </p:cNvPr>
          <p:cNvSpPr>
            <a:spLocks noGrp="1"/>
          </p:cNvSpPr>
          <p:nvPr>
            <p:ph type="title"/>
          </p:nvPr>
        </p:nvSpPr>
        <p:spPr/>
        <p:txBody>
          <a:bodyPr/>
          <a:lstStyle/>
          <a:p>
            <a:r>
              <a:rPr lang="en-US" dirty="0"/>
              <a:t>Strong vs Eventual Consistency</a:t>
            </a:r>
          </a:p>
        </p:txBody>
      </p:sp>
      <p:sp>
        <p:nvSpPr>
          <p:cNvPr id="4" name="Slide Number Placeholder 3">
            <a:extLst>
              <a:ext uri="{FF2B5EF4-FFF2-40B4-BE49-F238E27FC236}">
                <a16:creationId xmlns:a16="http://schemas.microsoft.com/office/drawing/2014/main" id="{E62CBF5D-5B17-D04A-9586-59318BB2ECB7}"/>
              </a:ext>
            </a:extLst>
          </p:cNvPr>
          <p:cNvSpPr>
            <a:spLocks noGrp="1"/>
          </p:cNvSpPr>
          <p:nvPr>
            <p:ph type="sldNum" sz="quarter" idx="10"/>
          </p:nvPr>
        </p:nvSpPr>
        <p:spPr/>
        <p:txBody>
          <a:bodyPr/>
          <a:lstStyle/>
          <a:p>
            <a:fld id="{95C605C4-1F5B-4B2B-8458-3FC432AF1FAC}" type="slidenum">
              <a:rPr lang="en-US" smtClean="0"/>
              <a:t>35</a:t>
            </a:fld>
            <a:endParaRPr lang="en-US" dirty="0"/>
          </a:p>
        </p:txBody>
      </p:sp>
      <p:pic>
        <p:nvPicPr>
          <p:cNvPr id="5" name="Picture 4">
            <a:extLst>
              <a:ext uri="{FF2B5EF4-FFF2-40B4-BE49-F238E27FC236}">
                <a16:creationId xmlns:a16="http://schemas.microsoft.com/office/drawing/2014/main" id="{F66533F4-5540-0E47-9705-6923B9DE5FB3}"/>
              </a:ext>
            </a:extLst>
          </p:cNvPr>
          <p:cNvPicPr>
            <a:picLocks noChangeAspect="1"/>
          </p:cNvPicPr>
          <p:nvPr/>
        </p:nvPicPr>
        <p:blipFill>
          <a:blip r:embed="rId2"/>
          <a:stretch>
            <a:fillRect/>
          </a:stretch>
        </p:blipFill>
        <p:spPr>
          <a:xfrm>
            <a:off x="152400" y="1612899"/>
            <a:ext cx="3962400" cy="2730500"/>
          </a:xfrm>
          <a:prstGeom prst="rect">
            <a:avLst/>
          </a:prstGeom>
        </p:spPr>
      </p:pic>
      <p:pic>
        <p:nvPicPr>
          <p:cNvPr id="6" name="Picture 5">
            <a:extLst>
              <a:ext uri="{FF2B5EF4-FFF2-40B4-BE49-F238E27FC236}">
                <a16:creationId xmlns:a16="http://schemas.microsoft.com/office/drawing/2014/main" id="{CD63EF48-0DDD-E649-87E4-29B04C880C74}"/>
              </a:ext>
            </a:extLst>
          </p:cNvPr>
          <p:cNvPicPr>
            <a:picLocks noChangeAspect="1"/>
          </p:cNvPicPr>
          <p:nvPr/>
        </p:nvPicPr>
        <p:blipFill>
          <a:blip r:embed="rId3"/>
          <a:stretch>
            <a:fillRect/>
          </a:stretch>
        </p:blipFill>
        <p:spPr>
          <a:xfrm>
            <a:off x="4572000" y="1612899"/>
            <a:ext cx="4604951" cy="2730500"/>
          </a:xfrm>
          <a:prstGeom prst="rect">
            <a:avLst/>
          </a:prstGeom>
        </p:spPr>
      </p:pic>
      <p:sp>
        <p:nvSpPr>
          <p:cNvPr id="7" name="TextBox 6">
            <a:extLst>
              <a:ext uri="{FF2B5EF4-FFF2-40B4-BE49-F238E27FC236}">
                <a16:creationId xmlns:a16="http://schemas.microsoft.com/office/drawing/2014/main" id="{DC3ABDF5-870F-DB41-B897-A9C094D7EBF3}"/>
              </a:ext>
            </a:extLst>
          </p:cNvPr>
          <p:cNvSpPr txBox="1"/>
          <p:nvPr/>
        </p:nvSpPr>
        <p:spPr>
          <a:xfrm>
            <a:off x="557213" y="1235660"/>
            <a:ext cx="2087431" cy="338554"/>
          </a:xfrm>
          <a:prstGeom prst="rect">
            <a:avLst/>
          </a:prstGeom>
          <a:noFill/>
        </p:spPr>
        <p:txBody>
          <a:bodyPr wrap="none" rtlCol="0">
            <a:spAutoFit/>
          </a:bodyPr>
          <a:lstStyle/>
          <a:p>
            <a:r>
              <a:rPr lang="en-US" dirty="0">
                <a:solidFill>
                  <a:schemeClr val="bg1"/>
                </a:solidFill>
              </a:rPr>
              <a:t>Strong consistency</a:t>
            </a:r>
          </a:p>
        </p:txBody>
      </p:sp>
      <p:sp>
        <p:nvSpPr>
          <p:cNvPr id="8" name="TextBox 7">
            <a:extLst>
              <a:ext uri="{FF2B5EF4-FFF2-40B4-BE49-F238E27FC236}">
                <a16:creationId xmlns:a16="http://schemas.microsoft.com/office/drawing/2014/main" id="{8393884F-EAEB-2E44-A483-69DCEBB25039}"/>
              </a:ext>
            </a:extLst>
          </p:cNvPr>
          <p:cNvSpPr txBox="1"/>
          <p:nvPr/>
        </p:nvSpPr>
        <p:spPr>
          <a:xfrm>
            <a:off x="6019800" y="1235660"/>
            <a:ext cx="2281394" cy="338554"/>
          </a:xfrm>
          <a:prstGeom prst="rect">
            <a:avLst/>
          </a:prstGeom>
          <a:noFill/>
        </p:spPr>
        <p:txBody>
          <a:bodyPr wrap="none" rtlCol="0">
            <a:spAutoFit/>
          </a:bodyPr>
          <a:lstStyle/>
          <a:p>
            <a:r>
              <a:rPr lang="en-US" dirty="0">
                <a:solidFill>
                  <a:schemeClr val="bg1"/>
                </a:solidFill>
              </a:rPr>
              <a:t>Eventual consistency</a:t>
            </a:r>
          </a:p>
        </p:txBody>
      </p:sp>
    </p:spTree>
    <p:extLst>
      <p:ext uri="{BB962C8B-B14F-4D97-AF65-F5344CB8AC3E}">
        <p14:creationId xmlns:p14="http://schemas.microsoft.com/office/powerpoint/2010/main" val="342549338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36</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81000" y="2667000"/>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409081314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2960-3093-4744-A215-9406996960B7}"/>
              </a:ext>
            </a:extLst>
          </p:cNvPr>
          <p:cNvSpPr>
            <a:spLocks noGrp="1"/>
          </p:cNvSpPr>
          <p:nvPr>
            <p:ph type="title"/>
          </p:nvPr>
        </p:nvSpPr>
        <p:spPr/>
        <p:txBody>
          <a:bodyPr/>
          <a:lstStyle/>
          <a:p>
            <a:r>
              <a:rPr lang="en-US" dirty="0"/>
              <a:t>Recall: Joins in RDBMS</a:t>
            </a:r>
          </a:p>
        </p:txBody>
      </p:sp>
      <p:sp>
        <p:nvSpPr>
          <p:cNvPr id="3" name="Slide Number Placeholder 2">
            <a:extLst>
              <a:ext uri="{FF2B5EF4-FFF2-40B4-BE49-F238E27FC236}">
                <a16:creationId xmlns:a16="http://schemas.microsoft.com/office/drawing/2014/main" id="{94567FF9-597A-F54B-A25D-E70756772A7E}"/>
              </a:ext>
            </a:extLst>
          </p:cNvPr>
          <p:cNvSpPr>
            <a:spLocks noGrp="1"/>
          </p:cNvSpPr>
          <p:nvPr>
            <p:ph type="sldNum" sz="quarter" idx="10"/>
          </p:nvPr>
        </p:nvSpPr>
        <p:spPr/>
        <p:txBody>
          <a:bodyPr/>
          <a:lstStyle/>
          <a:p>
            <a:fld id="{95C605C4-1F5B-4B2B-8458-3FC432AF1FAC}" type="slidenum">
              <a:rPr lang="en-US" smtClean="0"/>
              <a:t>37</a:t>
            </a:fld>
            <a:endParaRPr lang="en-US"/>
          </a:p>
        </p:txBody>
      </p:sp>
      <p:graphicFrame>
        <p:nvGraphicFramePr>
          <p:cNvPr id="4" name="Table 3">
            <a:extLst>
              <a:ext uri="{FF2B5EF4-FFF2-40B4-BE49-F238E27FC236}">
                <a16:creationId xmlns:a16="http://schemas.microsoft.com/office/drawing/2014/main" id="{F93AF2D5-4022-634B-90F7-91AE68EDF2B1}"/>
              </a:ext>
            </a:extLst>
          </p:cNvPr>
          <p:cNvGraphicFramePr>
            <a:graphicFrameLocks noGrp="1"/>
          </p:cNvGraphicFramePr>
          <p:nvPr>
            <p:extLst>
              <p:ext uri="{D42A27DB-BD31-4B8C-83A1-F6EECF244321}">
                <p14:modId xmlns:p14="http://schemas.microsoft.com/office/powerpoint/2010/main" val="4056804715"/>
              </p:ext>
            </p:extLst>
          </p:nvPr>
        </p:nvGraphicFramePr>
        <p:xfrm>
          <a:off x="533400" y="22860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graphicFrame>
        <p:nvGraphicFramePr>
          <p:cNvPr id="5" name="Table 4">
            <a:extLst>
              <a:ext uri="{FF2B5EF4-FFF2-40B4-BE49-F238E27FC236}">
                <a16:creationId xmlns:a16="http://schemas.microsoft.com/office/drawing/2014/main" id="{C9230069-8F79-B143-A4DE-4A6AB183AE96}"/>
              </a:ext>
            </a:extLst>
          </p:cNvPr>
          <p:cNvGraphicFramePr>
            <a:graphicFrameLocks noGrp="1"/>
          </p:cNvGraphicFramePr>
          <p:nvPr>
            <p:extLst>
              <p:ext uri="{D42A27DB-BD31-4B8C-83A1-F6EECF244321}">
                <p14:modId xmlns:p14="http://schemas.microsoft.com/office/powerpoint/2010/main" val="1651933970"/>
              </p:ext>
            </p:extLst>
          </p:nvPr>
        </p:nvGraphicFramePr>
        <p:xfrm>
          <a:off x="4343400" y="2286000"/>
          <a:ext cx="3733800" cy="1112520"/>
        </p:xfrm>
        <a:graphic>
          <a:graphicData uri="http://schemas.openxmlformats.org/drawingml/2006/table">
            <a:tbl>
              <a:tblPr firstRow="1" bandRow="1">
                <a:tableStyleId>{93296810-A885-4BE3-A3E7-6D5BEEA58F35}</a:tableStyleId>
              </a:tblPr>
              <a:tblGrid>
                <a:gridCol w="1244600">
                  <a:extLst>
                    <a:ext uri="{9D8B030D-6E8A-4147-A177-3AD203B41FA5}">
                      <a16:colId xmlns:a16="http://schemas.microsoft.com/office/drawing/2014/main" val="658180404"/>
                    </a:ext>
                  </a:extLst>
                </a:gridCol>
                <a:gridCol w="1244600">
                  <a:extLst>
                    <a:ext uri="{9D8B030D-6E8A-4147-A177-3AD203B41FA5}">
                      <a16:colId xmlns:a16="http://schemas.microsoft.com/office/drawing/2014/main" val="1164150647"/>
                    </a:ext>
                  </a:extLst>
                </a:gridCol>
                <a:gridCol w="1244600">
                  <a:extLst>
                    <a:ext uri="{9D8B030D-6E8A-4147-A177-3AD203B41FA5}">
                      <a16:colId xmlns:a16="http://schemas.microsoft.com/office/drawing/2014/main" val="2843146177"/>
                    </a:ext>
                  </a:extLst>
                </a:gridCol>
              </a:tblGrid>
              <a:tr h="370840">
                <a:tc>
                  <a:txBody>
                    <a:bodyPr/>
                    <a:lstStyle/>
                    <a:p>
                      <a:pPr algn="ctr"/>
                      <a:r>
                        <a:rPr lang="en-US" sz="1400" b="1" dirty="0" err="1">
                          <a:solidFill>
                            <a:schemeClr val="bg1"/>
                          </a:solidFill>
                        </a:rPr>
                        <a:t>post_id</a:t>
                      </a:r>
                      <a:endParaRPr lang="en-US" sz="1400" b="1" dirty="0">
                        <a:solidFill>
                          <a:schemeClr val="bg1"/>
                        </a:solidFill>
                      </a:endParaRPr>
                    </a:p>
                  </a:txBody>
                  <a:tcPr/>
                </a:tc>
                <a:tc>
                  <a:txBody>
                    <a:bodyPr/>
                    <a:lstStyle/>
                    <a:p>
                      <a:pPr algn="ctr"/>
                      <a:r>
                        <a:rPr lang="en-US" sz="1400" b="1" dirty="0">
                          <a:solidFill>
                            <a:schemeClr val="bg1"/>
                          </a:solidFill>
                        </a:rPr>
                        <a:t>post</a:t>
                      </a:r>
                    </a:p>
                  </a:txBody>
                  <a:tcPr/>
                </a:tc>
                <a:tc>
                  <a:txBody>
                    <a:bodyPr/>
                    <a:lstStyle/>
                    <a:p>
                      <a:pPr algn="ctr"/>
                      <a:r>
                        <a:rPr lang="en-US" sz="1400" b="1" dirty="0" err="1">
                          <a:solidFill>
                            <a:schemeClr val="bg1"/>
                          </a:solidFill>
                        </a:rPr>
                        <a:t>user_id</a:t>
                      </a:r>
                      <a:endParaRPr lang="en-US" sz="1400" b="1" dirty="0">
                        <a:solidFill>
                          <a:schemeClr val="bg1"/>
                        </a:solidFill>
                      </a:endParaRPr>
                    </a:p>
                  </a:txBody>
                  <a:tcPr/>
                </a:tc>
                <a:extLst>
                  <a:ext uri="{0D108BD9-81ED-4DB2-BD59-A6C34878D82A}">
                    <a16:rowId xmlns:a16="http://schemas.microsoft.com/office/drawing/2014/main" val="3171557377"/>
                  </a:ext>
                </a:extLst>
              </a:tr>
              <a:tr h="370840">
                <a:tc>
                  <a:txBody>
                    <a:bodyPr/>
                    <a:lstStyle/>
                    <a:p>
                      <a:pPr algn="ctr"/>
                      <a:r>
                        <a:rPr lang="en-US" sz="1400" b="0" dirty="0">
                          <a:solidFill>
                            <a:schemeClr val="bg1"/>
                          </a:solidFill>
                        </a:rPr>
                        <a:t>1</a:t>
                      </a:r>
                    </a:p>
                  </a:txBody>
                  <a:tcPr/>
                </a:tc>
                <a:tc>
                  <a:txBody>
                    <a:bodyPr/>
                    <a:lstStyle/>
                    <a:p>
                      <a:pPr algn="ctr"/>
                      <a:r>
                        <a:rPr lang="en-US" sz="1400" b="0" dirty="0">
                          <a:solidFill>
                            <a:schemeClr val="bg1"/>
                          </a:solidFill>
                        </a:rPr>
                        <a:t>Hello world</a:t>
                      </a:r>
                    </a:p>
                  </a:txBody>
                  <a:tcPr/>
                </a:tc>
                <a:tc>
                  <a:txBody>
                    <a:bodyPr/>
                    <a:lstStyle/>
                    <a:p>
                      <a:pPr algn="ctr"/>
                      <a:r>
                        <a:rPr lang="en-US" sz="1400" b="0" dirty="0">
                          <a:solidFill>
                            <a:schemeClr val="bg1"/>
                          </a:solidFill>
                        </a:rPr>
                        <a:t>100</a:t>
                      </a:r>
                    </a:p>
                  </a:txBody>
                  <a:tcPr/>
                </a:tc>
                <a:extLst>
                  <a:ext uri="{0D108BD9-81ED-4DB2-BD59-A6C34878D82A}">
                    <a16:rowId xmlns:a16="http://schemas.microsoft.com/office/drawing/2014/main" val="2381585316"/>
                  </a:ext>
                </a:extLst>
              </a:tr>
              <a:tr h="370840">
                <a:tc>
                  <a:txBody>
                    <a:bodyPr/>
                    <a:lstStyle/>
                    <a:p>
                      <a:pPr algn="ctr"/>
                      <a:r>
                        <a:rPr lang="en-US" sz="1400" b="0" dirty="0">
                          <a:solidFill>
                            <a:schemeClr val="bg1"/>
                          </a:solidFill>
                        </a:rPr>
                        <a:t>2</a:t>
                      </a:r>
                    </a:p>
                  </a:txBody>
                  <a:tcPr/>
                </a:tc>
                <a:tc>
                  <a:txBody>
                    <a:bodyPr/>
                    <a:lstStyle/>
                    <a:p>
                      <a:pPr algn="ctr"/>
                      <a:r>
                        <a:rPr lang="en-US" sz="1400" b="0" dirty="0">
                          <a:solidFill>
                            <a:schemeClr val="bg1"/>
                          </a:solidFill>
                        </a:rPr>
                        <a:t>Bye world</a:t>
                      </a:r>
                    </a:p>
                  </a:txBody>
                  <a:tcPr/>
                </a:tc>
                <a:tc>
                  <a:txBody>
                    <a:bodyPr/>
                    <a:lstStyle/>
                    <a:p>
                      <a:pPr algn="ctr"/>
                      <a:r>
                        <a:rPr lang="en-US" sz="1400" b="0" dirty="0">
                          <a:solidFill>
                            <a:schemeClr val="bg1"/>
                          </a:solidFill>
                        </a:rPr>
                        <a:t>101</a:t>
                      </a:r>
                    </a:p>
                  </a:txBody>
                  <a:tcPr/>
                </a:tc>
                <a:extLst>
                  <a:ext uri="{0D108BD9-81ED-4DB2-BD59-A6C34878D82A}">
                    <a16:rowId xmlns:a16="http://schemas.microsoft.com/office/drawing/2014/main" val="2584677907"/>
                  </a:ext>
                </a:extLst>
              </a:tr>
            </a:tbl>
          </a:graphicData>
        </a:graphic>
      </p:graphicFrame>
      <p:sp>
        <p:nvSpPr>
          <p:cNvPr id="6" name="Freeform 5">
            <a:extLst>
              <a:ext uri="{FF2B5EF4-FFF2-40B4-BE49-F238E27FC236}">
                <a16:creationId xmlns:a16="http://schemas.microsoft.com/office/drawing/2014/main" id="{FCFCDE72-6948-E845-BAE2-F4F85670A3D6}"/>
              </a:ext>
            </a:extLst>
          </p:cNvPr>
          <p:cNvSpPr/>
          <p:nvPr/>
        </p:nvSpPr>
        <p:spPr>
          <a:xfrm>
            <a:off x="1371600" y="1900215"/>
            <a:ext cx="5900738" cy="371498"/>
          </a:xfrm>
          <a:custGeom>
            <a:avLst/>
            <a:gdLst>
              <a:gd name="connsiteX0" fmla="*/ 0 w 5900738"/>
              <a:gd name="connsiteY0" fmla="*/ 357210 h 371498"/>
              <a:gd name="connsiteX1" fmla="*/ 2757488 w 5900738"/>
              <a:gd name="connsiteY1" fmla="*/ 23 h 371498"/>
              <a:gd name="connsiteX2" fmla="*/ 5900738 w 5900738"/>
              <a:gd name="connsiteY2" fmla="*/ 371498 h 371498"/>
            </a:gdLst>
            <a:ahLst/>
            <a:cxnLst>
              <a:cxn ang="0">
                <a:pos x="connsiteX0" y="connsiteY0"/>
              </a:cxn>
              <a:cxn ang="0">
                <a:pos x="connsiteX1" y="connsiteY1"/>
              </a:cxn>
              <a:cxn ang="0">
                <a:pos x="connsiteX2" y="connsiteY2"/>
              </a:cxn>
            </a:cxnLst>
            <a:rect l="l" t="t" r="r" b="b"/>
            <a:pathLst>
              <a:path w="5900738" h="371498">
                <a:moveTo>
                  <a:pt x="0" y="357210"/>
                </a:moveTo>
                <a:cubicBezTo>
                  <a:pt x="887016" y="177426"/>
                  <a:pt x="1774032" y="-2358"/>
                  <a:pt x="2757488" y="23"/>
                </a:cubicBezTo>
                <a:cubicBezTo>
                  <a:pt x="3740944" y="2404"/>
                  <a:pt x="4820841" y="186951"/>
                  <a:pt x="5900738" y="371498"/>
                </a:cubicBezTo>
              </a:path>
            </a:pathLst>
          </a:custGeom>
          <a:noFill/>
          <a:ln w="15875">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12544B3-2B02-4946-A1CF-2007A6B46DE8}"/>
              </a:ext>
            </a:extLst>
          </p:cNvPr>
          <p:cNvSpPr txBox="1"/>
          <p:nvPr/>
        </p:nvSpPr>
        <p:spPr>
          <a:xfrm>
            <a:off x="1371600" y="1571186"/>
            <a:ext cx="753732" cy="338554"/>
          </a:xfrm>
          <a:prstGeom prst="rect">
            <a:avLst/>
          </a:prstGeom>
          <a:noFill/>
        </p:spPr>
        <p:txBody>
          <a:bodyPr wrap="none" rtlCol="0">
            <a:spAutoFit/>
          </a:bodyPr>
          <a:lstStyle/>
          <a:p>
            <a:r>
              <a:rPr lang="en-US" dirty="0">
                <a:solidFill>
                  <a:schemeClr val="bg1"/>
                </a:solidFill>
              </a:rPr>
              <a:t>Users</a:t>
            </a:r>
          </a:p>
        </p:txBody>
      </p:sp>
      <p:sp>
        <p:nvSpPr>
          <p:cNvPr id="8" name="TextBox 7">
            <a:extLst>
              <a:ext uri="{FF2B5EF4-FFF2-40B4-BE49-F238E27FC236}">
                <a16:creationId xmlns:a16="http://schemas.microsoft.com/office/drawing/2014/main" id="{1AA70CAF-86EA-B849-BC94-0EA3D6ED4CC7}"/>
              </a:ext>
            </a:extLst>
          </p:cNvPr>
          <p:cNvSpPr txBox="1"/>
          <p:nvPr/>
        </p:nvSpPr>
        <p:spPr>
          <a:xfrm>
            <a:off x="5833434" y="1401909"/>
            <a:ext cx="742511" cy="338554"/>
          </a:xfrm>
          <a:prstGeom prst="rect">
            <a:avLst/>
          </a:prstGeom>
          <a:noFill/>
        </p:spPr>
        <p:txBody>
          <a:bodyPr wrap="none" rtlCol="0">
            <a:spAutoFit/>
          </a:bodyPr>
          <a:lstStyle/>
          <a:p>
            <a:r>
              <a:rPr lang="en-US" dirty="0">
                <a:solidFill>
                  <a:schemeClr val="bg1"/>
                </a:solidFill>
              </a:rPr>
              <a:t>Posts</a:t>
            </a:r>
          </a:p>
        </p:txBody>
      </p:sp>
      <p:graphicFrame>
        <p:nvGraphicFramePr>
          <p:cNvPr id="9" name="Table 8">
            <a:extLst>
              <a:ext uri="{FF2B5EF4-FFF2-40B4-BE49-F238E27FC236}">
                <a16:creationId xmlns:a16="http://schemas.microsoft.com/office/drawing/2014/main" id="{ED39BB5D-E56D-EB4F-AA4A-DE452E56AECC}"/>
              </a:ext>
            </a:extLst>
          </p:cNvPr>
          <p:cNvGraphicFramePr>
            <a:graphicFrameLocks noGrp="1"/>
          </p:cNvGraphicFramePr>
          <p:nvPr>
            <p:extLst>
              <p:ext uri="{D42A27DB-BD31-4B8C-83A1-F6EECF244321}">
                <p14:modId xmlns:p14="http://schemas.microsoft.com/office/powerpoint/2010/main" val="3599972424"/>
              </p:ext>
            </p:extLst>
          </p:nvPr>
        </p:nvGraphicFramePr>
        <p:xfrm>
          <a:off x="1748466" y="4541520"/>
          <a:ext cx="4648200" cy="1112520"/>
        </p:xfrm>
        <a:graphic>
          <a:graphicData uri="http://schemas.openxmlformats.org/drawingml/2006/table">
            <a:tbl>
              <a:tblPr firstRow="1" bandRow="1">
                <a:tableStyleId>{00A15C55-8517-42AA-B614-E9B94910E393}</a:tableStyleId>
              </a:tblPr>
              <a:tblGrid>
                <a:gridCol w="1162050">
                  <a:extLst>
                    <a:ext uri="{9D8B030D-6E8A-4147-A177-3AD203B41FA5}">
                      <a16:colId xmlns:a16="http://schemas.microsoft.com/office/drawing/2014/main" val="2627719727"/>
                    </a:ext>
                  </a:extLst>
                </a:gridCol>
                <a:gridCol w="1162050">
                  <a:extLst>
                    <a:ext uri="{9D8B030D-6E8A-4147-A177-3AD203B41FA5}">
                      <a16:colId xmlns:a16="http://schemas.microsoft.com/office/drawing/2014/main" val="446685779"/>
                    </a:ext>
                  </a:extLst>
                </a:gridCol>
                <a:gridCol w="1162050">
                  <a:extLst>
                    <a:ext uri="{9D8B030D-6E8A-4147-A177-3AD203B41FA5}">
                      <a16:colId xmlns:a16="http://schemas.microsoft.com/office/drawing/2014/main" val="849534492"/>
                    </a:ext>
                  </a:extLst>
                </a:gridCol>
                <a:gridCol w="1162050">
                  <a:extLst>
                    <a:ext uri="{9D8B030D-6E8A-4147-A177-3AD203B41FA5}">
                      <a16:colId xmlns:a16="http://schemas.microsoft.com/office/drawing/2014/main" val="3135003185"/>
                    </a:ext>
                  </a:extLst>
                </a:gridCol>
              </a:tblGrid>
              <a:tr h="370840">
                <a:tc>
                  <a:txBody>
                    <a:bodyPr/>
                    <a:lstStyle/>
                    <a:p>
                      <a:pPr algn="ctr"/>
                      <a:r>
                        <a:rPr lang="en-US" sz="1400" dirty="0" err="1">
                          <a:solidFill>
                            <a:schemeClr val="bg1"/>
                          </a:solidFill>
                        </a:rPr>
                        <a:t>post_id</a:t>
                      </a:r>
                      <a:endParaRPr lang="en-US" sz="1400" b="1" dirty="0">
                        <a:solidFill>
                          <a:schemeClr val="bg1"/>
                        </a:solidFill>
                      </a:endParaRPr>
                    </a:p>
                  </a:txBody>
                  <a:tcPr/>
                </a:tc>
                <a:tc>
                  <a:txBody>
                    <a:bodyPr/>
                    <a:lstStyle/>
                    <a:p>
                      <a:pPr algn="ctr"/>
                      <a:r>
                        <a:rPr lang="en-US" sz="1400" dirty="0">
                          <a:solidFill>
                            <a:schemeClr val="bg1"/>
                          </a:solidFill>
                        </a:rPr>
                        <a:t>post</a:t>
                      </a:r>
                      <a:endParaRPr lang="en-US" sz="1400" b="1" dirty="0">
                        <a:solidFill>
                          <a:schemeClr val="bg1"/>
                        </a:solidFill>
                      </a:endParaRPr>
                    </a:p>
                  </a:txBody>
                  <a:tcPr/>
                </a:tc>
                <a:tc>
                  <a:txBody>
                    <a:bodyPr/>
                    <a:lstStyle/>
                    <a:p>
                      <a:pPr algn="ctr"/>
                      <a:r>
                        <a:rPr lang="en-US" sz="1400" dirty="0" err="1">
                          <a:solidFill>
                            <a:schemeClr val="bg1"/>
                          </a:solidFill>
                        </a:rPr>
                        <a:t>user_id</a:t>
                      </a:r>
                      <a:endParaRPr lang="en-US" sz="1400" b="1" dirty="0">
                        <a:solidFill>
                          <a:schemeClr val="bg1"/>
                        </a:solidFill>
                      </a:endParaRPr>
                    </a:p>
                  </a:txBody>
                  <a:tcPr/>
                </a:tc>
                <a:tc>
                  <a:txBody>
                    <a:bodyPr/>
                    <a:lstStyle/>
                    <a:p>
                      <a:pPr algn="ctr"/>
                      <a:r>
                        <a:rPr lang="en-US" sz="1400" dirty="0">
                          <a:solidFill>
                            <a:schemeClr val="bg1"/>
                          </a:solidFill>
                        </a:rPr>
                        <a:t>name</a:t>
                      </a:r>
                      <a:endParaRPr lang="en-US" sz="1400" b="1" dirty="0">
                        <a:solidFill>
                          <a:schemeClr val="bg1"/>
                        </a:solidFill>
                      </a:endParaRPr>
                    </a:p>
                  </a:txBody>
                  <a:tcPr/>
                </a:tc>
                <a:extLst>
                  <a:ext uri="{0D108BD9-81ED-4DB2-BD59-A6C34878D82A}">
                    <a16:rowId xmlns:a16="http://schemas.microsoft.com/office/drawing/2014/main" val="3444560201"/>
                  </a:ext>
                </a:extLst>
              </a:tr>
              <a:tr h="370840">
                <a:tc>
                  <a:txBody>
                    <a:bodyPr/>
                    <a:lstStyle/>
                    <a:p>
                      <a:pPr algn="ctr"/>
                      <a:r>
                        <a:rPr lang="en-US" sz="1400" dirty="0"/>
                        <a:t>1</a:t>
                      </a:r>
                      <a:endParaRPr lang="en-US" sz="1400" b="0" dirty="0">
                        <a:solidFill>
                          <a:schemeClr val="bg1"/>
                        </a:solidFill>
                      </a:endParaRPr>
                    </a:p>
                  </a:txBody>
                  <a:tcPr/>
                </a:tc>
                <a:tc>
                  <a:txBody>
                    <a:bodyPr/>
                    <a:lstStyle/>
                    <a:p>
                      <a:pPr algn="ctr"/>
                      <a:r>
                        <a:rPr lang="en-US" sz="1400" dirty="0"/>
                        <a:t>Hello world</a:t>
                      </a:r>
                      <a:endParaRPr lang="en-US" sz="1400" b="0" dirty="0">
                        <a:solidFill>
                          <a:schemeClr val="bg1"/>
                        </a:solidFill>
                      </a:endParaRPr>
                    </a:p>
                  </a:txBody>
                  <a:tcPr/>
                </a:tc>
                <a:tc>
                  <a:txBody>
                    <a:bodyPr/>
                    <a:lstStyle/>
                    <a:p>
                      <a:pPr algn="ctr"/>
                      <a:r>
                        <a:rPr lang="en-US" sz="1400" dirty="0"/>
                        <a:t>100</a:t>
                      </a:r>
                      <a:endParaRPr lang="en-US" sz="1400" b="0" dirty="0">
                        <a:solidFill>
                          <a:schemeClr val="bg1"/>
                        </a:solidFill>
                      </a:endParaRPr>
                    </a:p>
                  </a:txBody>
                  <a:tcPr/>
                </a:tc>
                <a:tc>
                  <a:txBody>
                    <a:bodyPr/>
                    <a:lstStyle/>
                    <a:p>
                      <a:pPr algn="ctr"/>
                      <a:r>
                        <a:rPr lang="en-US" sz="1400" dirty="0"/>
                        <a:t>Alice</a:t>
                      </a:r>
                      <a:endParaRPr lang="en-US" sz="1400" b="0" dirty="0">
                        <a:solidFill>
                          <a:schemeClr val="bg1"/>
                        </a:solidFill>
                      </a:endParaRPr>
                    </a:p>
                  </a:txBody>
                  <a:tcPr/>
                </a:tc>
                <a:extLst>
                  <a:ext uri="{0D108BD9-81ED-4DB2-BD59-A6C34878D82A}">
                    <a16:rowId xmlns:a16="http://schemas.microsoft.com/office/drawing/2014/main" val="774718625"/>
                  </a:ext>
                </a:extLst>
              </a:tr>
              <a:tr h="370840">
                <a:tc>
                  <a:txBody>
                    <a:bodyPr/>
                    <a:lstStyle/>
                    <a:p>
                      <a:pPr algn="ctr"/>
                      <a:r>
                        <a:rPr lang="en-US" sz="1400" dirty="0"/>
                        <a:t>2</a:t>
                      </a:r>
                      <a:endParaRPr lang="en-US" sz="1400" b="0" dirty="0">
                        <a:solidFill>
                          <a:schemeClr val="bg1"/>
                        </a:solidFill>
                      </a:endParaRPr>
                    </a:p>
                  </a:txBody>
                  <a:tcPr/>
                </a:tc>
                <a:tc>
                  <a:txBody>
                    <a:bodyPr/>
                    <a:lstStyle/>
                    <a:p>
                      <a:pPr algn="ctr"/>
                      <a:r>
                        <a:rPr lang="en-US" sz="1400" dirty="0"/>
                        <a:t>Bye world</a:t>
                      </a:r>
                      <a:endParaRPr lang="en-US" sz="1400" b="0" dirty="0">
                        <a:solidFill>
                          <a:schemeClr val="bg1"/>
                        </a:solidFill>
                      </a:endParaRPr>
                    </a:p>
                  </a:txBody>
                  <a:tcPr/>
                </a:tc>
                <a:tc>
                  <a:txBody>
                    <a:bodyPr/>
                    <a:lstStyle/>
                    <a:p>
                      <a:pPr algn="ctr"/>
                      <a:r>
                        <a:rPr lang="en-US" sz="1400" dirty="0"/>
                        <a:t>101</a:t>
                      </a:r>
                      <a:endParaRPr lang="en-US" sz="1400" b="0" dirty="0">
                        <a:solidFill>
                          <a:schemeClr val="bg1"/>
                        </a:solidFill>
                      </a:endParaRPr>
                    </a:p>
                  </a:txBody>
                  <a:tcPr/>
                </a:tc>
                <a:tc>
                  <a:txBody>
                    <a:bodyPr/>
                    <a:lstStyle/>
                    <a:p>
                      <a:pPr algn="ctr"/>
                      <a:r>
                        <a:rPr lang="en-US" sz="1400" dirty="0"/>
                        <a:t>Bob</a:t>
                      </a:r>
                      <a:endParaRPr lang="en-US" sz="1400" b="0" dirty="0">
                        <a:solidFill>
                          <a:schemeClr val="bg1"/>
                        </a:solidFill>
                      </a:endParaRPr>
                    </a:p>
                  </a:txBody>
                  <a:tcPr/>
                </a:tc>
                <a:extLst>
                  <a:ext uri="{0D108BD9-81ED-4DB2-BD59-A6C34878D82A}">
                    <a16:rowId xmlns:a16="http://schemas.microsoft.com/office/drawing/2014/main" val="28943156"/>
                  </a:ext>
                </a:extLst>
              </a:tr>
            </a:tbl>
          </a:graphicData>
        </a:graphic>
      </p:graphicFrame>
      <p:sp>
        <p:nvSpPr>
          <p:cNvPr id="10" name="Flowchart: Collate 191">
            <a:extLst>
              <a:ext uri="{FF2B5EF4-FFF2-40B4-BE49-F238E27FC236}">
                <a16:creationId xmlns:a16="http://schemas.microsoft.com/office/drawing/2014/main" id="{140C1738-B2E5-744E-A1C2-6468B7C5D278}"/>
              </a:ext>
            </a:extLst>
          </p:cNvPr>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11" name="Straight Arrow Connector 10">
            <a:extLst>
              <a:ext uri="{FF2B5EF4-FFF2-40B4-BE49-F238E27FC236}">
                <a16:creationId xmlns:a16="http://schemas.microsoft.com/office/drawing/2014/main" id="{991706C2-E9D0-7244-BA9A-82551C1E53C5}"/>
              </a:ext>
            </a:extLst>
          </p:cNvPr>
          <p:cNvCxnSpPr/>
          <p:nvPr/>
        </p:nvCxnSpPr>
        <p:spPr>
          <a:xfrm>
            <a:off x="2514600" y="3733800"/>
            <a:ext cx="1447800" cy="1588"/>
          </a:xfrm>
          <a:prstGeom prst="straightConnector1">
            <a:avLst/>
          </a:prstGeom>
          <a:noFill/>
          <a:ln w="28575" cap="flat" cmpd="sng" algn="ctr">
            <a:solidFill>
              <a:sysClr val="windowText" lastClr="000000"/>
            </a:solidFill>
            <a:prstDash val="solid"/>
            <a:headEnd w="sm" len="sm"/>
            <a:tailEnd type="stealth" w="lg" len="lg"/>
          </a:ln>
          <a:effectLst/>
        </p:spPr>
      </p:cxnSp>
      <p:cxnSp>
        <p:nvCxnSpPr>
          <p:cNvPr id="12" name="Straight Arrow Connector 11">
            <a:extLst>
              <a:ext uri="{FF2B5EF4-FFF2-40B4-BE49-F238E27FC236}">
                <a16:creationId xmlns:a16="http://schemas.microsoft.com/office/drawing/2014/main" id="{F52C0FC4-9ED2-EF43-92D7-37D6E311D41A}"/>
              </a:ext>
            </a:extLst>
          </p:cNvPr>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13" name="Group 12">
            <a:extLst>
              <a:ext uri="{FF2B5EF4-FFF2-40B4-BE49-F238E27FC236}">
                <a16:creationId xmlns:a16="http://schemas.microsoft.com/office/drawing/2014/main" id="{E328BB1F-1AA3-3A47-8C09-B06A9DEC3100}"/>
              </a:ext>
            </a:extLst>
          </p:cNvPr>
          <p:cNvGrpSpPr/>
          <p:nvPr/>
        </p:nvGrpSpPr>
        <p:grpSpPr>
          <a:xfrm flipH="1">
            <a:off x="5105400" y="3429000"/>
            <a:ext cx="1448594" cy="306388"/>
            <a:chOff x="5638006" y="3810000"/>
            <a:chExt cx="1448594" cy="306388"/>
          </a:xfrm>
        </p:grpSpPr>
        <p:cxnSp>
          <p:nvCxnSpPr>
            <p:cNvPr id="14" name="Straight Arrow Connector 13">
              <a:extLst>
                <a:ext uri="{FF2B5EF4-FFF2-40B4-BE49-F238E27FC236}">
                  <a16:creationId xmlns:a16="http://schemas.microsoft.com/office/drawing/2014/main" id="{57FFE033-DDCC-6140-8081-662589717956}"/>
                </a:ext>
              </a:extLst>
            </p:cNvPr>
            <p:cNvCxnSpPr/>
            <p:nvPr/>
          </p:nvCxnSpPr>
          <p:spPr>
            <a:xfrm>
              <a:off x="5638800" y="4114800"/>
              <a:ext cx="1447800" cy="1588"/>
            </a:xfrm>
            <a:prstGeom prst="straightConnector1">
              <a:avLst/>
            </a:prstGeom>
            <a:noFill/>
            <a:ln w="28575" cap="flat" cmpd="sng" algn="ctr">
              <a:solidFill>
                <a:sysClr val="windowText" lastClr="000000"/>
              </a:solidFill>
              <a:prstDash val="solid"/>
              <a:headEnd w="sm" len="sm"/>
              <a:tailEnd type="stealth" w="lg" len="lg"/>
            </a:ln>
            <a:effectLst/>
          </p:spPr>
        </p:cxnSp>
        <p:cxnSp>
          <p:nvCxnSpPr>
            <p:cNvPr id="15" name="Straight Arrow Connector 14">
              <a:extLst>
                <a:ext uri="{FF2B5EF4-FFF2-40B4-BE49-F238E27FC236}">
                  <a16:creationId xmlns:a16="http://schemas.microsoft.com/office/drawing/2014/main" id="{2D4A83EC-ACA1-3848-8EE3-2132DD8E3A72}"/>
                </a:ext>
              </a:extLst>
            </p:cNvPr>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headEnd w="sm" len="sm"/>
              <a:tailEnd type="none" w="lg" len="lg"/>
            </a:ln>
            <a:effectLst/>
          </p:spPr>
        </p:cxnSp>
      </p:grpSp>
      <p:cxnSp>
        <p:nvCxnSpPr>
          <p:cNvPr id="16" name="Straight Arrow Connector 15">
            <a:extLst>
              <a:ext uri="{FF2B5EF4-FFF2-40B4-BE49-F238E27FC236}">
                <a16:creationId xmlns:a16="http://schemas.microsoft.com/office/drawing/2014/main" id="{EB12D538-52D0-6643-92CE-4D4991A35ED3}"/>
              </a:ext>
            </a:extLst>
          </p:cNvPr>
          <p:cNvCxnSpPr/>
          <p:nvPr/>
        </p:nvCxnSpPr>
        <p:spPr>
          <a:xfrm rot="5400000">
            <a:off x="4418806" y="4037806"/>
            <a:ext cx="304800" cy="1588"/>
          </a:xfrm>
          <a:prstGeom prst="straightConnector1">
            <a:avLst/>
          </a:prstGeom>
          <a:noFill/>
          <a:ln w="28575" cap="flat" cmpd="sng" algn="ctr">
            <a:solidFill>
              <a:sysClr val="windowText" lastClr="000000"/>
            </a:solidFill>
            <a:prstDash val="solid"/>
            <a:headEnd w="sm" len="sm"/>
            <a:tailEnd type="stealth" w="lg" len="lg"/>
          </a:ln>
          <a:effectLst/>
        </p:spPr>
      </p:cxnSp>
    </p:spTree>
    <p:extLst>
      <p:ext uri="{BB962C8B-B14F-4D97-AF65-F5344CB8AC3E}">
        <p14:creationId xmlns:p14="http://schemas.microsoft.com/office/powerpoint/2010/main" val="271527900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55C6-AEC8-3448-AF56-0900A0D639CC}"/>
              </a:ext>
            </a:extLst>
          </p:cNvPr>
          <p:cNvSpPr>
            <a:spLocks noGrp="1"/>
          </p:cNvSpPr>
          <p:nvPr>
            <p:ph type="title"/>
          </p:nvPr>
        </p:nvSpPr>
        <p:spPr/>
        <p:txBody>
          <a:bodyPr/>
          <a:lstStyle/>
          <a:p>
            <a:r>
              <a:rPr lang="en-US" dirty="0"/>
              <a:t>What if we want to display posts with usernames?</a:t>
            </a:r>
          </a:p>
        </p:txBody>
      </p:sp>
      <p:sp>
        <p:nvSpPr>
          <p:cNvPr id="3" name="Slide Number Placeholder 2">
            <a:extLst>
              <a:ext uri="{FF2B5EF4-FFF2-40B4-BE49-F238E27FC236}">
                <a16:creationId xmlns:a16="http://schemas.microsoft.com/office/drawing/2014/main" id="{6B05BE32-98E5-3643-90F1-6CE22459A702}"/>
              </a:ext>
            </a:extLst>
          </p:cNvPr>
          <p:cNvSpPr>
            <a:spLocks noGrp="1"/>
          </p:cNvSpPr>
          <p:nvPr>
            <p:ph type="sldNum" sz="quarter" idx="10"/>
          </p:nvPr>
        </p:nvSpPr>
        <p:spPr/>
        <p:txBody>
          <a:bodyPr/>
          <a:lstStyle/>
          <a:p>
            <a:fld id="{95C605C4-1F5B-4B2B-8458-3FC432AF1FAC}" type="slidenum">
              <a:rPr lang="en-US" smtClean="0"/>
              <a:t>38</a:t>
            </a:fld>
            <a:endParaRPr lang="en-US"/>
          </a:p>
        </p:txBody>
      </p:sp>
      <p:pic>
        <p:nvPicPr>
          <p:cNvPr id="5" name="Picture 4">
            <a:extLst>
              <a:ext uri="{FF2B5EF4-FFF2-40B4-BE49-F238E27FC236}">
                <a16:creationId xmlns:a16="http://schemas.microsoft.com/office/drawing/2014/main" id="{679F1D4F-8BD0-4E4D-97AA-DCEEE23288C3}"/>
              </a:ext>
            </a:extLst>
          </p:cNvPr>
          <p:cNvPicPr>
            <a:picLocks noChangeAspect="1"/>
          </p:cNvPicPr>
          <p:nvPr/>
        </p:nvPicPr>
        <p:blipFill>
          <a:blip r:embed="rId3"/>
          <a:stretch>
            <a:fillRect/>
          </a:stretch>
        </p:blipFill>
        <p:spPr>
          <a:xfrm>
            <a:off x="3126160" y="1431982"/>
            <a:ext cx="2479626" cy="2489200"/>
          </a:xfrm>
          <a:prstGeom prst="rect">
            <a:avLst/>
          </a:prstGeom>
        </p:spPr>
      </p:pic>
      <p:pic>
        <p:nvPicPr>
          <p:cNvPr id="6" name="Picture 5">
            <a:extLst>
              <a:ext uri="{FF2B5EF4-FFF2-40B4-BE49-F238E27FC236}">
                <a16:creationId xmlns:a16="http://schemas.microsoft.com/office/drawing/2014/main" id="{B28F531B-C2C4-9846-9EA5-21322FD36B8D}"/>
              </a:ext>
            </a:extLst>
          </p:cNvPr>
          <p:cNvPicPr>
            <a:picLocks noChangeAspect="1"/>
          </p:cNvPicPr>
          <p:nvPr/>
        </p:nvPicPr>
        <p:blipFill>
          <a:blip r:embed="rId4"/>
          <a:stretch>
            <a:fillRect/>
          </a:stretch>
        </p:blipFill>
        <p:spPr>
          <a:xfrm>
            <a:off x="382960" y="1384300"/>
            <a:ext cx="2457450" cy="2546407"/>
          </a:xfrm>
          <a:prstGeom prst="rect">
            <a:avLst/>
          </a:prstGeom>
        </p:spPr>
      </p:pic>
      <p:sp>
        <p:nvSpPr>
          <p:cNvPr id="7" name="TextBox 6">
            <a:extLst>
              <a:ext uri="{FF2B5EF4-FFF2-40B4-BE49-F238E27FC236}">
                <a16:creationId xmlns:a16="http://schemas.microsoft.com/office/drawing/2014/main" id="{FFB8A9E1-2E5A-8342-9EFD-DB290C08D3F6}"/>
              </a:ext>
            </a:extLst>
          </p:cNvPr>
          <p:cNvSpPr txBox="1"/>
          <p:nvPr/>
        </p:nvSpPr>
        <p:spPr>
          <a:xfrm>
            <a:off x="1234819" y="1045746"/>
            <a:ext cx="720069" cy="338554"/>
          </a:xfrm>
          <a:prstGeom prst="rect">
            <a:avLst/>
          </a:prstGeom>
          <a:noFill/>
        </p:spPr>
        <p:txBody>
          <a:bodyPr wrap="none" rtlCol="0">
            <a:spAutoFit/>
          </a:bodyPr>
          <a:lstStyle/>
          <a:p>
            <a:r>
              <a:rPr lang="en-US" b="0" dirty="0">
                <a:solidFill>
                  <a:schemeClr val="bg1"/>
                </a:solidFill>
              </a:rPr>
              <a:t>Users</a:t>
            </a:r>
          </a:p>
        </p:txBody>
      </p:sp>
      <p:sp>
        <p:nvSpPr>
          <p:cNvPr id="8" name="TextBox 7">
            <a:extLst>
              <a:ext uri="{FF2B5EF4-FFF2-40B4-BE49-F238E27FC236}">
                <a16:creationId xmlns:a16="http://schemas.microsoft.com/office/drawing/2014/main" id="{D9DFEEA5-0B01-3A40-A7E2-B98EC6AB0DFE}"/>
              </a:ext>
            </a:extLst>
          </p:cNvPr>
          <p:cNvSpPr txBox="1"/>
          <p:nvPr/>
        </p:nvSpPr>
        <p:spPr>
          <a:xfrm>
            <a:off x="4005938" y="1093428"/>
            <a:ext cx="697627" cy="338554"/>
          </a:xfrm>
          <a:prstGeom prst="rect">
            <a:avLst/>
          </a:prstGeom>
          <a:noFill/>
        </p:spPr>
        <p:txBody>
          <a:bodyPr wrap="none" rtlCol="0">
            <a:spAutoFit/>
          </a:bodyPr>
          <a:lstStyle/>
          <a:p>
            <a:r>
              <a:rPr lang="en-US" b="0" dirty="0">
                <a:solidFill>
                  <a:schemeClr val="bg1"/>
                </a:solidFill>
              </a:rPr>
              <a:t>Posts</a:t>
            </a:r>
          </a:p>
        </p:txBody>
      </p:sp>
      <p:sp>
        <p:nvSpPr>
          <p:cNvPr id="9" name="Content Placeholder 2">
            <a:extLst>
              <a:ext uri="{FF2B5EF4-FFF2-40B4-BE49-F238E27FC236}">
                <a16:creationId xmlns:a16="http://schemas.microsoft.com/office/drawing/2014/main" id="{D31FA2D4-A3DE-9844-B028-F6733A5A302E}"/>
              </a:ext>
            </a:extLst>
          </p:cNvPr>
          <p:cNvSpPr txBox="1">
            <a:spLocks/>
          </p:cNvSpPr>
          <p:nvPr/>
        </p:nvSpPr>
        <p:spPr>
          <a:xfrm>
            <a:off x="1959" y="4008298"/>
            <a:ext cx="8865815" cy="2713177"/>
          </a:xfrm>
          <a:prstGeom prst="rect">
            <a:avLst/>
          </a:prstGeom>
        </p:spPr>
        <p:txBody>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sz="2200" b="0" kern="0" dirty="0"/>
              <a:t>Answer 1: some NoSQL databases do support joins (e.g. later versions of MongoDB)</a:t>
            </a:r>
          </a:p>
          <a:p>
            <a:r>
              <a:rPr lang="en-US" sz="2200" b="0" kern="0" dirty="0"/>
              <a:t>Answer 2: Duplication (i.e. ‘denormalization’)</a:t>
            </a:r>
          </a:p>
          <a:p>
            <a:pPr lvl="1"/>
            <a:r>
              <a:rPr lang="en-US" sz="1800" b="0" kern="0" dirty="0"/>
              <a:t>‘Storage is cheap: why not just duplicate data to improve efficiency?’</a:t>
            </a:r>
          </a:p>
          <a:p>
            <a:pPr lvl="1"/>
            <a:r>
              <a:rPr lang="en-US" sz="1800" b="0" kern="0" dirty="0"/>
              <a:t>Tables are designed around the queries we expect to receive. This is beneficial especially when we mostly need to process a fixed type of queries</a:t>
            </a:r>
          </a:p>
          <a:p>
            <a:pPr lvl="1"/>
            <a:r>
              <a:rPr lang="en-US" sz="1800" b="0" kern="0" dirty="0"/>
              <a:t>Leads to a new problem: what if user changes their name? (this needs to be propagated to multiple tables)</a:t>
            </a:r>
          </a:p>
        </p:txBody>
      </p:sp>
      <p:pic>
        <p:nvPicPr>
          <p:cNvPr id="11" name="Picture 10">
            <a:extLst>
              <a:ext uri="{FF2B5EF4-FFF2-40B4-BE49-F238E27FC236}">
                <a16:creationId xmlns:a16="http://schemas.microsoft.com/office/drawing/2014/main" id="{9158999E-BE36-EC42-9939-1417C722C410}"/>
              </a:ext>
            </a:extLst>
          </p:cNvPr>
          <p:cNvPicPr>
            <a:picLocks noChangeAspect="1"/>
          </p:cNvPicPr>
          <p:nvPr/>
        </p:nvPicPr>
        <p:blipFill>
          <a:blip r:embed="rId5"/>
          <a:stretch>
            <a:fillRect/>
          </a:stretch>
        </p:blipFill>
        <p:spPr>
          <a:xfrm>
            <a:off x="6631360" y="1395413"/>
            <a:ext cx="2236415" cy="2485829"/>
          </a:xfrm>
          <a:prstGeom prst="rect">
            <a:avLst/>
          </a:prstGeom>
        </p:spPr>
      </p:pic>
      <p:cxnSp>
        <p:nvCxnSpPr>
          <p:cNvPr id="12" name="Straight Arrow Connector 11">
            <a:extLst>
              <a:ext uri="{FF2B5EF4-FFF2-40B4-BE49-F238E27FC236}">
                <a16:creationId xmlns:a16="http://schemas.microsoft.com/office/drawing/2014/main" id="{BD99159B-95EA-0546-BFDF-8C6B7F79EC16}"/>
              </a:ext>
            </a:extLst>
          </p:cNvPr>
          <p:cNvCxnSpPr>
            <a:cxnSpLocks/>
          </p:cNvCxnSpPr>
          <p:nvPr/>
        </p:nvCxnSpPr>
        <p:spPr>
          <a:xfrm>
            <a:off x="5716960" y="2654300"/>
            <a:ext cx="914400" cy="0"/>
          </a:xfrm>
          <a:prstGeom prst="straightConnector1">
            <a:avLst/>
          </a:prstGeom>
          <a:noFill/>
          <a:ln w="28575" cap="flat" cmpd="sng" algn="ctr">
            <a:solidFill>
              <a:sysClr val="windowText" lastClr="000000"/>
            </a:solidFill>
            <a:prstDash val="solid"/>
            <a:headEnd w="sm" len="sm"/>
            <a:tailEnd type="stealth" w="lg" len="lg"/>
          </a:ln>
          <a:effectLst/>
        </p:spPr>
      </p:cxnSp>
      <p:sp>
        <p:nvSpPr>
          <p:cNvPr id="15" name="TextBox 14">
            <a:extLst>
              <a:ext uri="{FF2B5EF4-FFF2-40B4-BE49-F238E27FC236}">
                <a16:creationId xmlns:a16="http://schemas.microsoft.com/office/drawing/2014/main" id="{8A6416DF-482C-624C-87A4-0DED7643765A}"/>
              </a:ext>
            </a:extLst>
          </p:cNvPr>
          <p:cNvSpPr txBox="1"/>
          <p:nvPr/>
        </p:nvSpPr>
        <p:spPr>
          <a:xfrm>
            <a:off x="6826832" y="1056858"/>
            <a:ext cx="2040943" cy="338554"/>
          </a:xfrm>
          <a:prstGeom prst="rect">
            <a:avLst/>
          </a:prstGeom>
          <a:noFill/>
        </p:spPr>
        <p:txBody>
          <a:bodyPr wrap="none" rtlCol="0">
            <a:spAutoFit/>
          </a:bodyPr>
          <a:lstStyle/>
          <a:p>
            <a:r>
              <a:rPr lang="en-US" b="0" dirty="0">
                <a:solidFill>
                  <a:schemeClr val="bg1"/>
                </a:solidFill>
              </a:rPr>
              <a:t>Posts ( + username)</a:t>
            </a:r>
          </a:p>
        </p:txBody>
      </p:sp>
    </p:spTree>
    <p:extLst>
      <p:ext uri="{BB962C8B-B14F-4D97-AF65-F5344CB8AC3E}">
        <p14:creationId xmlns:p14="http://schemas.microsoft.com/office/powerpoint/2010/main" val="93764366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39</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95087" y="3276600"/>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7239851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D5EF2-0F8F-F74A-893F-F6E0A7BE9111}"/>
              </a:ext>
            </a:extLst>
          </p:cNvPr>
          <p:cNvSpPr>
            <a:spLocks noGrp="1"/>
          </p:cNvSpPr>
          <p:nvPr>
            <p:ph idx="1"/>
          </p:nvPr>
        </p:nvSpPr>
        <p:spPr>
          <a:xfrm>
            <a:off x="381000" y="1066800"/>
            <a:ext cx="8458200" cy="3962400"/>
          </a:xfrm>
        </p:spPr>
        <p:txBody>
          <a:bodyPr>
            <a:normAutofit fontScale="92500"/>
          </a:bodyPr>
          <a:lstStyle/>
          <a:p>
            <a:r>
              <a:rPr lang="en-US" dirty="0"/>
              <a:t>NoSQL mainly refers to open source, distributed, </a:t>
            </a:r>
            <a:r>
              <a:rPr lang="en-US" b="1" dirty="0"/>
              <a:t>non-relational database</a:t>
            </a:r>
            <a:r>
              <a:rPr lang="en-US" dirty="0"/>
              <a:t>, i.e. it stores data in a format other than relational tables</a:t>
            </a:r>
          </a:p>
          <a:p>
            <a:r>
              <a:rPr lang="en-US" dirty="0"/>
              <a:t>”SQL” here refers to traditional relational database management systems (“DBMS”)  </a:t>
            </a:r>
          </a:p>
          <a:p>
            <a:pPr lvl="1"/>
            <a:r>
              <a:rPr lang="en-US" dirty="0">
                <a:solidFill>
                  <a:srgbClr val="00B050"/>
                </a:solidFill>
              </a:rPr>
              <a:t>(This is a slight misnomer; here “SQL” is used to refer to relational databases, not the querying language. In fact, NoSQL systems can involve SQL-like querying languages in many cases.)</a:t>
            </a:r>
          </a:p>
          <a:p>
            <a:r>
              <a:rPr lang="en-US" dirty="0"/>
              <a:t>NoSQL has come to stand for “Not Only SQL”, i.e. using relational and non-relational databases alongside one another, each for the tasks they are most suited for</a:t>
            </a:r>
          </a:p>
        </p:txBody>
      </p:sp>
      <p:sp>
        <p:nvSpPr>
          <p:cNvPr id="3" name="Title 2">
            <a:extLst>
              <a:ext uri="{FF2B5EF4-FFF2-40B4-BE49-F238E27FC236}">
                <a16:creationId xmlns:a16="http://schemas.microsoft.com/office/drawing/2014/main" id="{639ED110-7FA7-6A42-858A-2CB9077595B0}"/>
              </a:ext>
            </a:extLst>
          </p:cNvPr>
          <p:cNvSpPr>
            <a:spLocks noGrp="1"/>
          </p:cNvSpPr>
          <p:nvPr>
            <p:ph type="title"/>
          </p:nvPr>
        </p:nvSpPr>
        <p:spPr/>
        <p:txBody>
          <a:bodyPr/>
          <a:lstStyle/>
          <a:p>
            <a:r>
              <a:rPr lang="en-US" dirty="0"/>
              <a:t>What is NoSQL?</a:t>
            </a:r>
          </a:p>
        </p:txBody>
      </p:sp>
      <p:sp>
        <p:nvSpPr>
          <p:cNvPr id="4" name="Slide Number Placeholder 3">
            <a:extLst>
              <a:ext uri="{FF2B5EF4-FFF2-40B4-BE49-F238E27FC236}">
                <a16:creationId xmlns:a16="http://schemas.microsoft.com/office/drawing/2014/main" id="{F6ACBA23-A00B-1D46-928F-8758C867CF7D}"/>
              </a:ext>
            </a:extLst>
          </p:cNvPr>
          <p:cNvSpPr>
            <a:spLocks noGrp="1"/>
          </p:cNvSpPr>
          <p:nvPr>
            <p:ph type="sldNum" sz="quarter" idx="10"/>
          </p:nvPr>
        </p:nvSpPr>
        <p:spPr/>
        <p:txBody>
          <a:bodyPr/>
          <a:lstStyle/>
          <a:p>
            <a:fld id="{95C605C4-1F5B-4B2B-8458-3FC432AF1FAC}" type="slidenum">
              <a:rPr lang="en-US" smtClean="0"/>
              <a:t>4</a:t>
            </a:fld>
            <a:endParaRPr lang="en-US"/>
          </a:p>
        </p:txBody>
      </p:sp>
      <p:pic>
        <p:nvPicPr>
          <p:cNvPr id="5" name="Picture 4">
            <a:extLst>
              <a:ext uri="{FF2B5EF4-FFF2-40B4-BE49-F238E27FC236}">
                <a16:creationId xmlns:a16="http://schemas.microsoft.com/office/drawing/2014/main" id="{2F913593-2651-B044-96FA-F5760D070901}"/>
              </a:ext>
            </a:extLst>
          </p:cNvPr>
          <p:cNvPicPr>
            <a:picLocks noChangeAspect="1"/>
          </p:cNvPicPr>
          <p:nvPr/>
        </p:nvPicPr>
        <p:blipFill>
          <a:blip r:embed="rId3"/>
          <a:stretch>
            <a:fillRect/>
          </a:stretch>
        </p:blipFill>
        <p:spPr>
          <a:xfrm>
            <a:off x="0" y="4907757"/>
            <a:ext cx="9144000" cy="1941776"/>
          </a:xfrm>
          <a:prstGeom prst="rect">
            <a:avLst/>
          </a:prstGeom>
        </p:spPr>
      </p:pic>
    </p:spTree>
    <p:extLst>
      <p:ext uri="{BB962C8B-B14F-4D97-AF65-F5344CB8AC3E}">
        <p14:creationId xmlns:p14="http://schemas.microsoft.com/office/powerpoint/2010/main" val="53708495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Put different tables (or collections) on different machines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Table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40</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1096926" y="1763643"/>
            <a:ext cx="2667000" cy="31242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835551" y="1916043"/>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4038600" y="1756555"/>
            <a:ext cx="2667000" cy="3124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777225" y="1908955"/>
            <a:ext cx="1189749" cy="338554"/>
          </a:xfrm>
          <a:prstGeom prst="rect">
            <a:avLst/>
          </a:prstGeom>
          <a:noFill/>
        </p:spPr>
        <p:txBody>
          <a:bodyPr wrap="none" rtlCol="0">
            <a:spAutoFit/>
          </a:bodyPr>
          <a:lstStyle/>
          <a:p>
            <a:r>
              <a:rPr lang="en-US" dirty="0">
                <a:solidFill>
                  <a:schemeClr val="bg1"/>
                </a:solidFill>
              </a:rPr>
              <a:t>Partition 2</a:t>
            </a:r>
          </a:p>
        </p:txBody>
      </p:sp>
      <p:pic>
        <p:nvPicPr>
          <p:cNvPr id="11" name="Picture 10">
            <a:extLst>
              <a:ext uri="{FF2B5EF4-FFF2-40B4-BE49-F238E27FC236}">
                <a16:creationId xmlns:a16="http://schemas.microsoft.com/office/drawing/2014/main" id="{6C2680F0-572D-8742-8131-1A4C0808D643}"/>
              </a:ext>
            </a:extLst>
          </p:cNvPr>
          <p:cNvPicPr>
            <a:picLocks noChangeAspect="1"/>
          </p:cNvPicPr>
          <p:nvPr/>
        </p:nvPicPr>
        <p:blipFill>
          <a:blip r:embed="rId2"/>
          <a:stretch>
            <a:fillRect/>
          </a:stretch>
        </p:blipFill>
        <p:spPr>
          <a:xfrm>
            <a:off x="1409995" y="2746057"/>
            <a:ext cx="2188516" cy="998786"/>
          </a:xfrm>
          <a:prstGeom prst="rect">
            <a:avLst/>
          </a:prstGeom>
        </p:spPr>
      </p:pic>
      <p:pic>
        <p:nvPicPr>
          <p:cNvPr id="12" name="Picture 11">
            <a:extLst>
              <a:ext uri="{FF2B5EF4-FFF2-40B4-BE49-F238E27FC236}">
                <a16:creationId xmlns:a16="http://schemas.microsoft.com/office/drawing/2014/main" id="{1C6F2ABC-8B03-D148-8361-B8C91BB3681E}"/>
              </a:ext>
            </a:extLst>
          </p:cNvPr>
          <p:cNvPicPr>
            <a:picLocks noChangeAspect="1"/>
          </p:cNvPicPr>
          <p:nvPr/>
        </p:nvPicPr>
        <p:blipFill>
          <a:blip r:embed="rId3"/>
          <a:stretch>
            <a:fillRect/>
          </a:stretch>
        </p:blipFill>
        <p:spPr>
          <a:xfrm>
            <a:off x="4097374" y="2813650"/>
            <a:ext cx="2543102" cy="761810"/>
          </a:xfrm>
          <a:prstGeom prst="rect">
            <a:avLst/>
          </a:prstGeom>
        </p:spPr>
      </p:pic>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381000" y="5501399"/>
            <a:ext cx="8458200" cy="12192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Problem</a:t>
            </a:r>
            <a:r>
              <a:rPr lang="en-US" b="0" kern="0" dirty="0"/>
              <a:t>: scalability – each table cannot be split across multiple machines</a:t>
            </a:r>
          </a:p>
        </p:txBody>
      </p:sp>
    </p:spTree>
    <p:extLst>
      <p:ext uri="{BB962C8B-B14F-4D97-AF65-F5344CB8AC3E}">
        <p14:creationId xmlns:p14="http://schemas.microsoft.com/office/powerpoint/2010/main" val="910046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a:xfrm>
            <a:off x="7035209" y="6492875"/>
            <a:ext cx="2057400" cy="365125"/>
          </a:xfrm>
        </p:spPr>
        <p:txBody>
          <a:bodyPr/>
          <a:lstStyle/>
          <a:p>
            <a:fld id="{95C605C4-1F5B-4B2B-8458-3FC432AF1FAC}" type="slidenum">
              <a:rPr lang="en-US" smtClean="0"/>
              <a:t>41</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b="0" kern="0" dirty="0"/>
              <a:t>Also called “</a:t>
            </a:r>
            <a:r>
              <a:rPr lang="en-US" b="0" kern="0" dirty="0" err="1"/>
              <a:t>sharding</a:t>
            </a:r>
            <a:r>
              <a:rPr lang="en-US" b="0" kern="0" dirty="0"/>
              <a:t>”</a:t>
            </a:r>
          </a:p>
          <a:p>
            <a:r>
              <a:rPr lang="en-US" kern="0" dirty="0"/>
              <a:t>Partition Key </a:t>
            </a:r>
            <a:r>
              <a:rPr lang="en-US" b="0" kern="0" dirty="0"/>
              <a:t>(or “shard key”)</a:t>
            </a:r>
            <a:r>
              <a:rPr lang="en-US" kern="0" dirty="0"/>
              <a:t> </a:t>
            </a:r>
            <a:r>
              <a:rPr lang="en-US" b="0" kern="0" dirty="0"/>
              <a:t>is the variable used to decide which node each tuple will be stored on: tuples with the same shard key will be on the same node</a:t>
            </a:r>
          </a:p>
          <a:p>
            <a:pPr lvl="1"/>
            <a:r>
              <a:rPr lang="en-US" kern="0" dirty="0"/>
              <a:t>How to choose partition key? </a:t>
            </a:r>
            <a:r>
              <a:rPr lang="en-US" b="0" kern="0" dirty="0"/>
              <a:t>If we often need to filter tuples based on a column, or “group by” a column, then that column is a suitable partition key</a:t>
            </a:r>
          </a:p>
          <a:p>
            <a:pPr lvl="1"/>
            <a:r>
              <a:rPr lang="en-US" b="0" kern="0" dirty="0"/>
              <a:t>Example: if we filter tuples by </a:t>
            </a:r>
            <a:r>
              <a:rPr lang="en-US" b="0" kern="0" dirty="0" err="1">
                <a:solidFill>
                  <a:srgbClr val="FF0000"/>
                </a:solidFill>
              </a:rPr>
              <a:t>user_id</a:t>
            </a:r>
            <a:r>
              <a:rPr lang="en-US" b="0" kern="0" dirty="0">
                <a:solidFill>
                  <a:srgbClr val="FF0000"/>
                </a:solidFill>
              </a:rPr>
              <a:t>=100</a:t>
            </a:r>
            <a:r>
              <a:rPr lang="en-US" b="0" kern="0" dirty="0"/>
              <a:t>, and </a:t>
            </a:r>
            <a:r>
              <a:rPr lang="en-US" b="0" kern="0" dirty="0" err="1">
                <a:solidFill>
                  <a:srgbClr val="FF0000"/>
                </a:solidFill>
              </a:rPr>
              <a:t>user_id</a:t>
            </a:r>
            <a:r>
              <a:rPr lang="en-US" b="0" kern="0" dirty="0">
                <a:solidFill>
                  <a:srgbClr val="FF0000"/>
                </a:solidFill>
              </a:rPr>
              <a:t> </a:t>
            </a:r>
            <a:r>
              <a:rPr lang="en-US" b="0" kern="0" dirty="0"/>
              <a:t>is the partition key, then all the </a:t>
            </a:r>
            <a:r>
              <a:rPr lang="en-US" b="0" kern="0" dirty="0" err="1">
                <a:solidFill>
                  <a:srgbClr val="FF0000"/>
                </a:solidFill>
              </a:rPr>
              <a:t>user_id</a:t>
            </a:r>
            <a:r>
              <a:rPr lang="en-US" b="0" kern="0" dirty="0">
                <a:solidFill>
                  <a:srgbClr val="FF0000"/>
                </a:solidFill>
              </a:rPr>
              <a:t>=100 </a:t>
            </a:r>
            <a:r>
              <a:rPr lang="en-US" b="0" kern="0" dirty="0"/>
              <a:t>data will be on the same partition. Data from other partitions can be ignored (called ‘</a:t>
            </a:r>
            <a:r>
              <a:rPr lang="en-US" kern="0" dirty="0"/>
              <a:t>partition pruning</a:t>
            </a:r>
            <a:r>
              <a:rPr lang="en-US" b="0" kern="0" dirty="0"/>
              <a:t>’), which saves time as we don’t have to scan these tuples.</a:t>
            </a:r>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spTree>
    <p:extLst>
      <p:ext uri="{BB962C8B-B14F-4D97-AF65-F5344CB8AC3E}">
        <p14:creationId xmlns:p14="http://schemas.microsoft.com/office/powerpoint/2010/main" val="2634634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42</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Q</a:t>
            </a:r>
            <a:r>
              <a:rPr lang="en-US" b="0" kern="0" dirty="0"/>
              <a:t>: imagine using each user’s city, </a:t>
            </a:r>
            <a:r>
              <a:rPr lang="en-US" b="0" kern="0" dirty="0" err="1">
                <a:solidFill>
                  <a:srgbClr val="00B050"/>
                </a:solidFill>
              </a:rPr>
              <a:t>city_id</a:t>
            </a:r>
            <a:r>
              <a:rPr lang="en-US" b="0" kern="0" dirty="0"/>
              <a:t> as a partition key; when is this good / bad?</a:t>
            </a:r>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pic>
        <p:nvPicPr>
          <p:cNvPr id="22" name="Picture 21">
            <a:extLst>
              <a:ext uri="{FF2B5EF4-FFF2-40B4-BE49-F238E27FC236}">
                <a16:creationId xmlns:a16="http://schemas.microsoft.com/office/drawing/2014/main" id="{03AD362D-CD80-734A-8B74-95F8CBB63605}"/>
              </a:ext>
            </a:extLst>
          </p:cNvPr>
          <p:cNvPicPr>
            <a:picLocks noChangeAspect="1"/>
          </p:cNvPicPr>
          <p:nvPr/>
        </p:nvPicPr>
        <p:blipFill>
          <a:blip r:embed="rId2"/>
          <a:stretch>
            <a:fillRect/>
          </a:stretch>
        </p:blipFill>
        <p:spPr>
          <a:xfrm>
            <a:off x="8045335" y="38099"/>
            <a:ext cx="940030" cy="940030"/>
          </a:xfrm>
          <a:prstGeom prst="rect">
            <a:avLst/>
          </a:prstGeom>
        </p:spPr>
      </p:pic>
    </p:spTree>
    <p:extLst>
      <p:ext uri="{BB962C8B-B14F-4D97-AF65-F5344CB8AC3E}">
        <p14:creationId xmlns:p14="http://schemas.microsoft.com/office/powerpoint/2010/main" val="180628797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43</a:t>
            </a:fld>
            <a:endParaRPr lang="en-US"/>
          </a:p>
        </p:txBody>
      </p:sp>
      <p:sp>
        <p:nvSpPr>
          <p:cNvPr id="6" name="Rounded Rectangle 5">
            <a:extLst>
              <a:ext uri="{FF2B5EF4-FFF2-40B4-BE49-F238E27FC236}">
                <a16:creationId xmlns:a16="http://schemas.microsoft.com/office/drawing/2014/main" id="{37F45AD8-D4AF-454A-957B-4A6732493B8E}"/>
              </a:ext>
            </a:extLst>
          </p:cNvPr>
          <p:cNvSpPr/>
          <p:nvPr/>
        </p:nvSpPr>
        <p:spPr>
          <a:xfrm>
            <a:off x="325622" y="2063749"/>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7" name="TextBox 6">
            <a:extLst>
              <a:ext uri="{FF2B5EF4-FFF2-40B4-BE49-F238E27FC236}">
                <a16:creationId xmlns:a16="http://schemas.microsoft.com/office/drawing/2014/main" id="{17D77D86-B49F-5C46-96B7-8EC6CD400E4F}"/>
              </a:ext>
            </a:extLst>
          </p:cNvPr>
          <p:cNvSpPr txBox="1"/>
          <p:nvPr/>
        </p:nvSpPr>
        <p:spPr>
          <a:xfrm>
            <a:off x="1064247" y="2216149"/>
            <a:ext cx="1189749" cy="338554"/>
          </a:xfrm>
          <a:prstGeom prst="rect">
            <a:avLst/>
          </a:prstGeom>
          <a:noFill/>
        </p:spPr>
        <p:txBody>
          <a:bodyPr wrap="none" rtlCol="0">
            <a:spAutoFit/>
          </a:bodyPr>
          <a:lstStyle/>
          <a:p>
            <a:r>
              <a:rPr lang="en-US" dirty="0">
                <a:solidFill>
                  <a:schemeClr val="bg1"/>
                </a:solidFill>
              </a:rPr>
              <a:t>Partition 1</a:t>
            </a:r>
          </a:p>
        </p:txBody>
      </p:sp>
      <p:sp>
        <p:nvSpPr>
          <p:cNvPr id="8" name="Rounded Rectangle 7">
            <a:extLst>
              <a:ext uri="{FF2B5EF4-FFF2-40B4-BE49-F238E27FC236}">
                <a16:creationId xmlns:a16="http://schemas.microsoft.com/office/drawing/2014/main" id="{F8201FC4-43E6-0745-8330-588AF661044B}"/>
              </a:ext>
            </a:extLst>
          </p:cNvPr>
          <p:cNvSpPr/>
          <p:nvPr/>
        </p:nvSpPr>
        <p:spPr>
          <a:xfrm>
            <a:off x="3267296" y="2056661"/>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9" name="TextBox 8">
            <a:extLst>
              <a:ext uri="{FF2B5EF4-FFF2-40B4-BE49-F238E27FC236}">
                <a16:creationId xmlns:a16="http://schemas.microsoft.com/office/drawing/2014/main" id="{2F69024A-6609-FA4E-BFBC-BD19A2AEBFED}"/>
              </a:ext>
            </a:extLst>
          </p:cNvPr>
          <p:cNvSpPr txBox="1"/>
          <p:nvPr/>
        </p:nvSpPr>
        <p:spPr>
          <a:xfrm>
            <a:off x="4005921" y="2209061"/>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66776"/>
            <a:ext cx="9158288" cy="2459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Q</a:t>
            </a:r>
            <a:r>
              <a:rPr lang="en-US" b="0" kern="0" dirty="0"/>
              <a:t>: imagine using each user’s city, </a:t>
            </a:r>
            <a:r>
              <a:rPr lang="en-US" b="0" kern="0" dirty="0" err="1">
                <a:solidFill>
                  <a:srgbClr val="00B050"/>
                </a:solidFill>
              </a:rPr>
              <a:t>city_id</a:t>
            </a:r>
            <a:r>
              <a:rPr lang="en-US" b="0" kern="0" dirty="0"/>
              <a:t> as a partition key; when is this good / bad?</a:t>
            </a:r>
          </a:p>
          <a:p>
            <a:r>
              <a:rPr lang="en-US" kern="0" dirty="0"/>
              <a:t>A</a:t>
            </a:r>
            <a:r>
              <a:rPr lang="en-US" b="0" kern="0" dirty="0"/>
              <a:t>: good if we mostly aggregate data only within individual cities. Bad if there are too few cities (or cities are very imbalanced) and this causes a lack of scalability.</a:t>
            </a:r>
            <a:endParaRPr lang="en-US" kern="0" dirty="0"/>
          </a:p>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425609" y="2095500"/>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996484" y="2630903"/>
            <a:ext cx="4429126" cy="670139"/>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802719" y="3018674"/>
            <a:ext cx="649474" cy="2960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25609" y="2018561"/>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309690" y="1620558"/>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nvGraphicFramePr>
        <p:xfrm>
          <a:off x="439921" y="3382768"/>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nvGraphicFramePr>
        <p:xfrm>
          <a:off x="3395994" y="3369619"/>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pic>
        <p:nvPicPr>
          <p:cNvPr id="22" name="Picture 21">
            <a:extLst>
              <a:ext uri="{FF2B5EF4-FFF2-40B4-BE49-F238E27FC236}">
                <a16:creationId xmlns:a16="http://schemas.microsoft.com/office/drawing/2014/main" id="{03AD362D-CD80-734A-8B74-95F8CBB63605}"/>
              </a:ext>
            </a:extLst>
          </p:cNvPr>
          <p:cNvPicPr>
            <a:picLocks noChangeAspect="1"/>
          </p:cNvPicPr>
          <p:nvPr/>
        </p:nvPicPr>
        <p:blipFill>
          <a:blip r:embed="rId2"/>
          <a:stretch>
            <a:fillRect/>
          </a:stretch>
        </p:blipFill>
        <p:spPr>
          <a:xfrm>
            <a:off x="8045335" y="38099"/>
            <a:ext cx="940030" cy="940030"/>
          </a:xfrm>
          <a:prstGeom prst="rect">
            <a:avLst/>
          </a:prstGeom>
        </p:spPr>
      </p:pic>
    </p:spTree>
    <p:extLst>
      <p:ext uri="{BB962C8B-B14F-4D97-AF65-F5344CB8AC3E}">
        <p14:creationId xmlns:p14="http://schemas.microsoft.com/office/powerpoint/2010/main" val="390107397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a:xfrm>
            <a:off x="152400" y="114300"/>
            <a:ext cx="8991600" cy="1028700"/>
          </a:xfrm>
        </p:spPr>
        <p:txBody>
          <a:bodyPr/>
          <a:lstStyle/>
          <a:p>
            <a:r>
              <a:rPr lang="en-US" dirty="0"/>
              <a:t>Horizontal Partitioning – Range Partition</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44</a:t>
            </a:fld>
            <a:endParaRPr lang="en-US"/>
          </a:p>
        </p:txBody>
      </p:sp>
      <p:sp>
        <p:nvSpPr>
          <p:cNvPr id="7" name="TextBox 6">
            <a:extLst>
              <a:ext uri="{FF2B5EF4-FFF2-40B4-BE49-F238E27FC236}">
                <a16:creationId xmlns:a16="http://schemas.microsoft.com/office/drawing/2014/main" id="{17D77D86-B49F-5C46-96B7-8EC6CD400E4F}"/>
              </a:ext>
            </a:extLst>
          </p:cNvPr>
          <p:cNvSpPr txBox="1"/>
          <p:nvPr/>
        </p:nvSpPr>
        <p:spPr>
          <a:xfrm>
            <a:off x="1039438" y="2298357"/>
            <a:ext cx="1189749" cy="338554"/>
          </a:xfrm>
          <a:prstGeom prst="rect">
            <a:avLst/>
          </a:prstGeom>
          <a:noFill/>
        </p:spPr>
        <p:txBody>
          <a:bodyPr wrap="none" rtlCol="0">
            <a:spAutoFit/>
          </a:bodyPr>
          <a:lstStyle/>
          <a:p>
            <a:r>
              <a:rPr lang="en-US" dirty="0">
                <a:solidFill>
                  <a:schemeClr val="bg1"/>
                </a:solidFill>
              </a:rPr>
              <a:t>Partition 1</a:t>
            </a:r>
          </a:p>
        </p:txBody>
      </p:sp>
      <p:sp>
        <p:nvSpPr>
          <p:cNvPr id="9" name="TextBox 8">
            <a:extLst>
              <a:ext uri="{FF2B5EF4-FFF2-40B4-BE49-F238E27FC236}">
                <a16:creationId xmlns:a16="http://schemas.microsoft.com/office/drawing/2014/main" id="{2F69024A-6609-FA4E-BFBC-BD19A2AEBFED}"/>
              </a:ext>
            </a:extLst>
          </p:cNvPr>
          <p:cNvSpPr txBox="1"/>
          <p:nvPr/>
        </p:nvSpPr>
        <p:spPr>
          <a:xfrm>
            <a:off x="3981112" y="2291269"/>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0" y="4760100"/>
            <a:ext cx="8839200" cy="20979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Range Partition</a:t>
            </a:r>
            <a:r>
              <a:rPr lang="en-US" b="0" kern="0" dirty="0"/>
              <a:t>: split partition key based on range of values</a:t>
            </a:r>
          </a:p>
          <a:p>
            <a:pPr lvl="1"/>
            <a:r>
              <a:rPr lang="en-US" b="0" kern="0" dirty="0"/>
              <a:t>Beneficial if we need range-based queries. In the above example, if the user queries for </a:t>
            </a:r>
            <a:r>
              <a:rPr lang="en-US" b="0" kern="0" dirty="0" err="1"/>
              <a:t>user_id</a:t>
            </a:r>
            <a:r>
              <a:rPr lang="en-US" b="0" kern="0" dirty="0"/>
              <a:t> &lt; 50, all the data in partition 2 can be ignored (‘partition pruning’); this saves a lot of work</a:t>
            </a:r>
          </a:p>
          <a:p>
            <a:pPr lvl="1"/>
            <a:r>
              <a:rPr lang="en-US" b="0" kern="0" dirty="0"/>
              <a:t>But: range partitioning can lead to imbalanced shards, e.g. if many rows have </a:t>
            </a:r>
            <a:r>
              <a:rPr lang="en-US" b="0" kern="0" dirty="0" err="1"/>
              <a:t>user_id</a:t>
            </a:r>
            <a:r>
              <a:rPr lang="en-US" b="0" kern="0" dirty="0"/>
              <a:t> = 0</a:t>
            </a:r>
          </a:p>
          <a:p>
            <a:pPr lvl="1"/>
            <a:r>
              <a:rPr lang="en-US" b="0" kern="0" dirty="0"/>
              <a:t>Splitting the range is automatically handled by a balancer (it tries to keep the shards balanced)</a:t>
            </a:r>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400800" y="2177708"/>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cxnSp>
        <p:nvCxnSpPr>
          <p:cNvPr id="10" name="Straight Connector 9">
            <a:extLst>
              <a:ext uri="{FF2B5EF4-FFF2-40B4-BE49-F238E27FC236}">
                <a16:creationId xmlns:a16="http://schemas.microsoft.com/office/drawing/2014/main" id="{7CDF6672-EC5F-A841-8688-09D64FEE284A}"/>
              </a:ext>
            </a:extLst>
          </p:cNvPr>
          <p:cNvCxnSpPr>
            <a:cxnSpLocks/>
          </p:cNvCxnSpPr>
          <p:nvPr/>
        </p:nvCxnSpPr>
        <p:spPr>
          <a:xfrm flipH="1">
            <a:off x="1634312" y="2713111"/>
            <a:ext cx="4766489" cy="64097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4160A9-36BD-2647-953A-5855D211B151}"/>
              </a:ext>
            </a:extLst>
          </p:cNvPr>
          <p:cNvCxnSpPr>
            <a:cxnSpLocks/>
          </p:cNvCxnSpPr>
          <p:nvPr/>
        </p:nvCxnSpPr>
        <p:spPr>
          <a:xfrm flipH="1">
            <a:off x="5181600" y="3100882"/>
            <a:ext cx="1245784" cy="312654"/>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2EDE97-8619-B741-A40D-AC6C15F96861}"/>
              </a:ext>
            </a:extLst>
          </p:cNvPr>
          <p:cNvSpPr/>
          <p:nvPr/>
        </p:nvSpPr>
        <p:spPr>
          <a:xfrm>
            <a:off x="6400800" y="2100769"/>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284881" y="1702766"/>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nvGraphicFramePr>
        <p:xfrm>
          <a:off x="415112" y="3464976"/>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nvGraphicFramePr>
        <p:xfrm>
          <a:off x="3371185" y="3451827"/>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sp>
        <p:nvSpPr>
          <p:cNvPr id="25" name="TextBox 24">
            <a:extLst>
              <a:ext uri="{FF2B5EF4-FFF2-40B4-BE49-F238E27FC236}">
                <a16:creationId xmlns:a16="http://schemas.microsoft.com/office/drawing/2014/main" id="{4F8937E0-4D07-2A42-8E08-34BC95E1E2E8}"/>
              </a:ext>
            </a:extLst>
          </p:cNvPr>
          <p:cNvSpPr txBox="1"/>
          <p:nvPr/>
        </p:nvSpPr>
        <p:spPr>
          <a:xfrm>
            <a:off x="1155902" y="2899281"/>
            <a:ext cx="1734770" cy="338554"/>
          </a:xfrm>
          <a:prstGeom prst="rect">
            <a:avLst/>
          </a:prstGeom>
          <a:noFill/>
        </p:spPr>
        <p:txBody>
          <a:bodyPr wrap="none" rtlCol="0">
            <a:spAutoFit/>
          </a:bodyPr>
          <a:lstStyle/>
          <a:p>
            <a:r>
              <a:rPr lang="en-US" sz="1500" dirty="0">
                <a:solidFill>
                  <a:srgbClr val="FF0000"/>
                </a:solidFill>
              </a:rPr>
              <a:t>1 </a:t>
            </a:r>
            <a:r>
              <a:rPr lang="en-SG" b="0" dirty="0">
                <a:solidFill>
                  <a:srgbClr val="FF0000"/>
                </a:solidFill>
              </a:rPr>
              <a:t>≤</a:t>
            </a:r>
            <a:r>
              <a:rPr lang="en-US" sz="1500" dirty="0">
                <a:solidFill>
                  <a:srgbClr val="FF0000"/>
                </a:solidFill>
              </a:rPr>
              <a:t> </a:t>
            </a:r>
            <a:r>
              <a:rPr lang="en-US" sz="1500" dirty="0" err="1">
                <a:solidFill>
                  <a:srgbClr val="FF0000"/>
                </a:solidFill>
              </a:rPr>
              <a:t>user_id</a:t>
            </a:r>
            <a:r>
              <a:rPr lang="en-US" sz="1500" dirty="0">
                <a:solidFill>
                  <a:srgbClr val="FF0000"/>
                </a:solidFill>
              </a:rPr>
              <a:t> </a:t>
            </a:r>
            <a:r>
              <a:rPr lang="en-SG" sz="1400" b="0" dirty="0">
                <a:solidFill>
                  <a:srgbClr val="FF0000"/>
                </a:solidFill>
              </a:rPr>
              <a:t>≤</a:t>
            </a:r>
            <a:r>
              <a:rPr lang="en-US" sz="1500" dirty="0">
                <a:solidFill>
                  <a:srgbClr val="FF0000"/>
                </a:solidFill>
              </a:rPr>
              <a:t> 100</a:t>
            </a:r>
          </a:p>
        </p:txBody>
      </p:sp>
      <p:sp>
        <p:nvSpPr>
          <p:cNvPr id="22" name="TextBox 21">
            <a:extLst>
              <a:ext uri="{FF2B5EF4-FFF2-40B4-BE49-F238E27FC236}">
                <a16:creationId xmlns:a16="http://schemas.microsoft.com/office/drawing/2014/main" id="{262E1DE7-7553-0D4C-97CF-77AD09C714D3}"/>
              </a:ext>
            </a:extLst>
          </p:cNvPr>
          <p:cNvSpPr txBox="1"/>
          <p:nvPr/>
        </p:nvSpPr>
        <p:spPr>
          <a:xfrm>
            <a:off x="3722098" y="3064636"/>
            <a:ext cx="1949573" cy="338554"/>
          </a:xfrm>
          <a:prstGeom prst="rect">
            <a:avLst/>
          </a:prstGeom>
          <a:noFill/>
        </p:spPr>
        <p:txBody>
          <a:bodyPr wrap="none" rtlCol="0">
            <a:spAutoFit/>
          </a:bodyPr>
          <a:lstStyle/>
          <a:p>
            <a:r>
              <a:rPr lang="en-US" sz="1500" dirty="0">
                <a:solidFill>
                  <a:srgbClr val="FF0000"/>
                </a:solidFill>
              </a:rPr>
              <a:t>101 </a:t>
            </a:r>
            <a:r>
              <a:rPr lang="en-SG" b="0" dirty="0">
                <a:solidFill>
                  <a:srgbClr val="FF0000"/>
                </a:solidFill>
              </a:rPr>
              <a:t>≤</a:t>
            </a:r>
            <a:r>
              <a:rPr lang="en-US" sz="1500" dirty="0">
                <a:solidFill>
                  <a:srgbClr val="FF0000"/>
                </a:solidFill>
              </a:rPr>
              <a:t> </a:t>
            </a:r>
            <a:r>
              <a:rPr lang="en-US" sz="1500" dirty="0" err="1">
                <a:solidFill>
                  <a:srgbClr val="FF0000"/>
                </a:solidFill>
              </a:rPr>
              <a:t>user_id</a:t>
            </a:r>
            <a:r>
              <a:rPr lang="en-US" sz="1500" dirty="0">
                <a:solidFill>
                  <a:srgbClr val="FF0000"/>
                </a:solidFill>
              </a:rPr>
              <a:t> &lt; 200</a:t>
            </a:r>
          </a:p>
        </p:txBody>
      </p:sp>
      <p:sp>
        <p:nvSpPr>
          <p:cNvPr id="23" name="Rounded Rectangle 22">
            <a:extLst>
              <a:ext uri="{FF2B5EF4-FFF2-40B4-BE49-F238E27FC236}">
                <a16:creationId xmlns:a16="http://schemas.microsoft.com/office/drawing/2014/main" id="{31E46DEB-4A2D-6542-A31B-55668F7DAE7D}"/>
              </a:ext>
            </a:extLst>
          </p:cNvPr>
          <p:cNvSpPr/>
          <p:nvPr/>
        </p:nvSpPr>
        <p:spPr>
          <a:xfrm>
            <a:off x="359182" y="2163280"/>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4" name="Rounded Rectangle 23">
            <a:extLst>
              <a:ext uri="{FF2B5EF4-FFF2-40B4-BE49-F238E27FC236}">
                <a16:creationId xmlns:a16="http://schemas.microsoft.com/office/drawing/2014/main" id="{08B3E9DA-6E77-D547-A380-CDBC8678C279}"/>
              </a:ext>
            </a:extLst>
          </p:cNvPr>
          <p:cNvSpPr/>
          <p:nvPr/>
        </p:nvSpPr>
        <p:spPr>
          <a:xfrm>
            <a:off x="3300856" y="2156192"/>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0735131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Different tuples are stored in different nodes</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Horizontal Partitioning – Hash Partition</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45</a:t>
            </a:fld>
            <a:endParaRPr lang="en-US"/>
          </a:p>
        </p:txBody>
      </p:sp>
      <p:sp>
        <p:nvSpPr>
          <p:cNvPr id="7" name="TextBox 6">
            <a:extLst>
              <a:ext uri="{FF2B5EF4-FFF2-40B4-BE49-F238E27FC236}">
                <a16:creationId xmlns:a16="http://schemas.microsoft.com/office/drawing/2014/main" id="{17D77D86-B49F-5C46-96B7-8EC6CD400E4F}"/>
              </a:ext>
            </a:extLst>
          </p:cNvPr>
          <p:cNvSpPr txBox="1"/>
          <p:nvPr/>
        </p:nvSpPr>
        <p:spPr>
          <a:xfrm>
            <a:off x="1039438" y="2298357"/>
            <a:ext cx="1189749" cy="338554"/>
          </a:xfrm>
          <a:prstGeom prst="rect">
            <a:avLst/>
          </a:prstGeom>
          <a:noFill/>
        </p:spPr>
        <p:txBody>
          <a:bodyPr wrap="none" rtlCol="0">
            <a:spAutoFit/>
          </a:bodyPr>
          <a:lstStyle/>
          <a:p>
            <a:r>
              <a:rPr lang="en-US" dirty="0">
                <a:solidFill>
                  <a:schemeClr val="bg1"/>
                </a:solidFill>
              </a:rPr>
              <a:t>Partition 1</a:t>
            </a:r>
          </a:p>
        </p:txBody>
      </p:sp>
      <p:sp>
        <p:nvSpPr>
          <p:cNvPr id="9" name="TextBox 8">
            <a:extLst>
              <a:ext uri="{FF2B5EF4-FFF2-40B4-BE49-F238E27FC236}">
                <a16:creationId xmlns:a16="http://schemas.microsoft.com/office/drawing/2014/main" id="{2F69024A-6609-FA4E-BFBC-BD19A2AEBFED}"/>
              </a:ext>
            </a:extLst>
          </p:cNvPr>
          <p:cNvSpPr txBox="1"/>
          <p:nvPr/>
        </p:nvSpPr>
        <p:spPr>
          <a:xfrm>
            <a:off x="3981112" y="2291269"/>
            <a:ext cx="1189749" cy="338554"/>
          </a:xfrm>
          <a:prstGeom prst="rect">
            <a:avLst/>
          </a:prstGeom>
          <a:noFill/>
        </p:spPr>
        <p:txBody>
          <a:bodyPr wrap="none" rtlCol="0">
            <a:spAutoFit/>
          </a:bodyPr>
          <a:lstStyle/>
          <a:p>
            <a:r>
              <a:rPr lang="en-US" dirty="0">
                <a:solidFill>
                  <a:schemeClr val="bg1"/>
                </a:solidFill>
              </a:rPr>
              <a:t>Partition 2</a:t>
            </a:r>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779474"/>
            <a:ext cx="8458200" cy="207852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925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Hash Partition</a:t>
            </a:r>
            <a:r>
              <a:rPr lang="en-US" b="0" kern="0" dirty="0"/>
              <a:t>: hash partition key, then divide that into partitions based on ranges</a:t>
            </a:r>
          </a:p>
          <a:p>
            <a:pPr lvl="1"/>
            <a:r>
              <a:rPr lang="en-US" b="0" kern="0" dirty="0"/>
              <a:t>Hash function automatically spreads out partition key values roughly evenly</a:t>
            </a:r>
          </a:p>
          <a:p>
            <a:pPr lvl="1"/>
            <a:r>
              <a:rPr lang="en-US" kern="0" dirty="0"/>
              <a:t>Question: </a:t>
            </a:r>
            <a:r>
              <a:rPr lang="en-US" b="0" kern="0" dirty="0"/>
              <a:t>in previous approaches, how to add / remove a node? If we completely redo the partition, a lot of data may have to be moved around, which is inefficient. </a:t>
            </a:r>
          </a:p>
          <a:p>
            <a:pPr lvl="1"/>
            <a:r>
              <a:rPr lang="en-US" kern="0" dirty="0"/>
              <a:t>Answer</a:t>
            </a:r>
            <a:r>
              <a:rPr lang="en-US" b="0" kern="0" dirty="0"/>
              <a:t>: consistent hashing </a:t>
            </a: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400800" y="2177708"/>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8" name="Rectangle 17">
            <a:extLst>
              <a:ext uri="{FF2B5EF4-FFF2-40B4-BE49-F238E27FC236}">
                <a16:creationId xmlns:a16="http://schemas.microsoft.com/office/drawing/2014/main" id="{3B2EDE97-8619-B741-A40D-AC6C15F96861}"/>
              </a:ext>
            </a:extLst>
          </p:cNvPr>
          <p:cNvSpPr/>
          <p:nvPr/>
        </p:nvSpPr>
        <p:spPr>
          <a:xfrm>
            <a:off x="6400800" y="2100769"/>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6284881" y="1702766"/>
            <a:ext cx="1451038" cy="338554"/>
          </a:xfrm>
          <a:prstGeom prst="rect">
            <a:avLst/>
          </a:prstGeom>
          <a:noFill/>
        </p:spPr>
        <p:txBody>
          <a:bodyPr wrap="none" rtlCol="0">
            <a:spAutoFit/>
          </a:bodyPr>
          <a:lstStyle/>
          <a:p>
            <a:r>
              <a:rPr lang="en-US" dirty="0">
                <a:solidFill>
                  <a:srgbClr val="FF0000"/>
                </a:solidFill>
              </a:rPr>
              <a:t>Partition Key</a:t>
            </a:r>
          </a:p>
        </p:txBody>
      </p:sp>
      <p:graphicFrame>
        <p:nvGraphicFramePr>
          <p:cNvPr id="20" name="Table 19">
            <a:extLst>
              <a:ext uri="{FF2B5EF4-FFF2-40B4-BE49-F238E27FC236}">
                <a16:creationId xmlns:a16="http://schemas.microsoft.com/office/drawing/2014/main" id="{F0EE8B33-7C30-4743-8D0F-A64182DFE1EE}"/>
              </a:ext>
            </a:extLst>
          </p:cNvPr>
          <p:cNvGraphicFramePr>
            <a:graphicFrameLocks noGrp="1"/>
          </p:cNvGraphicFramePr>
          <p:nvPr/>
        </p:nvGraphicFramePr>
        <p:xfrm>
          <a:off x="415112" y="3464976"/>
          <a:ext cx="2438400" cy="67564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152992">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bl>
          </a:graphicData>
        </a:graphic>
      </p:graphicFrame>
      <p:graphicFrame>
        <p:nvGraphicFramePr>
          <p:cNvPr id="21" name="Table 20">
            <a:extLst>
              <a:ext uri="{FF2B5EF4-FFF2-40B4-BE49-F238E27FC236}">
                <a16:creationId xmlns:a16="http://schemas.microsoft.com/office/drawing/2014/main" id="{BA09A05E-4A76-7448-86B6-55BCD8CB3B17}"/>
              </a:ext>
            </a:extLst>
          </p:cNvPr>
          <p:cNvGraphicFramePr>
            <a:graphicFrameLocks noGrp="1"/>
          </p:cNvGraphicFramePr>
          <p:nvPr/>
        </p:nvGraphicFramePr>
        <p:xfrm>
          <a:off x="3371185" y="3451827"/>
          <a:ext cx="2438400" cy="74168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851385957"/>
                  </a:ext>
                </a:extLst>
              </a:tr>
            </a:tbl>
          </a:graphicData>
        </a:graphic>
      </p:graphicFrame>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a:off x="1634312" y="2713111"/>
            <a:ext cx="4766489" cy="64097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5181600" y="3100882"/>
            <a:ext cx="1245784" cy="312654"/>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690A49-049E-054E-BFF3-087398B47036}"/>
              </a:ext>
            </a:extLst>
          </p:cNvPr>
          <p:cNvSpPr txBox="1"/>
          <p:nvPr/>
        </p:nvSpPr>
        <p:spPr>
          <a:xfrm>
            <a:off x="885029" y="2918655"/>
            <a:ext cx="1827744" cy="338554"/>
          </a:xfrm>
          <a:prstGeom prst="rect">
            <a:avLst/>
          </a:prstGeom>
          <a:noFill/>
        </p:spPr>
        <p:txBody>
          <a:bodyPr wrap="none" rtlCol="0">
            <a:spAutoFit/>
          </a:bodyPr>
          <a:lstStyle/>
          <a:p>
            <a:r>
              <a:rPr lang="en-US" sz="1500" dirty="0">
                <a:solidFill>
                  <a:srgbClr val="FF0000"/>
                </a:solidFill>
              </a:rPr>
              <a:t>1 </a:t>
            </a:r>
            <a:r>
              <a:rPr lang="en-SG" b="0" dirty="0">
                <a:solidFill>
                  <a:srgbClr val="FF0000"/>
                </a:solidFill>
              </a:rPr>
              <a:t>≤</a:t>
            </a:r>
            <a:r>
              <a:rPr lang="en-US" sz="1500" dirty="0">
                <a:solidFill>
                  <a:srgbClr val="FF0000"/>
                </a:solidFill>
              </a:rPr>
              <a:t> </a:t>
            </a:r>
            <a:r>
              <a:rPr lang="en-US" sz="1500" i="1" dirty="0">
                <a:solidFill>
                  <a:srgbClr val="FF0000"/>
                </a:solidFill>
              </a:rPr>
              <a:t>hash</a:t>
            </a:r>
            <a:r>
              <a:rPr lang="en-US" sz="1500" dirty="0">
                <a:solidFill>
                  <a:srgbClr val="FF0000"/>
                </a:solidFill>
              </a:rPr>
              <a:t>(100) </a:t>
            </a:r>
            <a:r>
              <a:rPr lang="en-SG" sz="1400" b="0" dirty="0">
                <a:solidFill>
                  <a:srgbClr val="FF0000"/>
                </a:solidFill>
              </a:rPr>
              <a:t>≤</a:t>
            </a:r>
            <a:r>
              <a:rPr lang="en-US" sz="1500" dirty="0">
                <a:solidFill>
                  <a:srgbClr val="FF0000"/>
                </a:solidFill>
              </a:rPr>
              <a:t> 16</a:t>
            </a:r>
          </a:p>
        </p:txBody>
      </p:sp>
      <p:sp>
        <p:nvSpPr>
          <p:cNvPr id="30" name="TextBox 29">
            <a:extLst>
              <a:ext uri="{FF2B5EF4-FFF2-40B4-BE49-F238E27FC236}">
                <a16:creationId xmlns:a16="http://schemas.microsoft.com/office/drawing/2014/main" id="{2B711776-A808-A942-A4B6-E9BCB370E36B}"/>
              </a:ext>
            </a:extLst>
          </p:cNvPr>
          <p:cNvSpPr txBox="1"/>
          <p:nvPr/>
        </p:nvSpPr>
        <p:spPr>
          <a:xfrm>
            <a:off x="3722098" y="3064636"/>
            <a:ext cx="1949573" cy="338554"/>
          </a:xfrm>
          <a:prstGeom prst="rect">
            <a:avLst/>
          </a:prstGeom>
          <a:noFill/>
        </p:spPr>
        <p:txBody>
          <a:bodyPr wrap="none" rtlCol="0">
            <a:spAutoFit/>
          </a:bodyPr>
          <a:lstStyle/>
          <a:p>
            <a:r>
              <a:rPr lang="en-US" sz="1500" dirty="0">
                <a:solidFill>
                  <a:srgbClr val="FF0000"/>
                </a:solidFill>
              </a:rPr>
              <a:t>17 </a:t>
            </a:r>
            <a:r>
              <a:rPr lang="en-SG" b="0" dirty="0">
                <a:solidFill>
                  <a:srgbClr val="FF0000"/>
                </a:solidFill>
              </a:rPr>
              <a:t>≤</a:t>
            </a:r>
            <a:r>
              <a:rPr lang="en-US" sz="1500" dirty="0">
                <a:solidFill>
                  <a:srgbClr val="FF0000"/>
                </a:solidFill>
              </a:rPr>
              <a:t> </a:t>
            </a:r>
            <a:r>
              <a:rPr lang="en-US" sz="1500" i="1" dirty="0">
                <a:solidFill>
                  <a:srgbClr val="FF0000"/>
                </a:solidFill>
              </a:rPr>
              <a:t>hash</a:t>
            </a:r>
            <a:r>
              <a:rPr lang="en-US" sz="1500" dirty="0">
                <a:solidFill>
                  <a:srgbClr val="FF0000"/>
                </a:solidFill>
              </a:rPr>
              <a:t>(101) &lt; 32</a:t>
            </a:r>
          </a:p>
        </p:txBody>
      </p:sp>
      <p:sp>
        <p:nvSpPr>
          <p:cNvPr id="31" name="Rounded Rectangle 30">
            <a:extLst>
              <a:ext uri="{FF2B5EF4-FFF2-40B4-BE49-F238E27FC236}">
                <a16:creationId xmlns:a16="http://schemas.microsoft.com/office/drawing/2014/main" id="{B11F900A-613D-DC41-98D4-ED7AB92CE15B}"/>
              </a:ext>
            </a:extLst>
          </p:cNvPr>
          <p:cNvSpPr/>
          <p:nvPr/>
        </p:nvSpPr>
        <p:spPr>
          <a:xfrm>
            <a:off x="359182" y="2163280"/>
            <a:ext cx="2667000" cy="233445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2" name="Rounded Rectangle 31">
            <a:extLst>
              <a:ext uri="{FF2B5EF4-FFF2-40B4-BE49-F238E27FC236}">
                <a16:creationId xmlns:a16="http://schemas.microsoft.com/office/drawing/2014/main" id="{B5976851-F818-4F49-AED8-3F18FB60E8F6}"/>
              </a:ext>
            </a:extLst>
          </p:cNvPr>
          <p:cNvSpPr/>
          <p:nvPr/>
        </p:nvSpPr>
        <p:spPr>
          <a:xfrm>
            <a:off x="3300856" y="2156192"/>
            <a:ext cx="2667000" cy="2334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7426869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46</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8853488" cy="217241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endParaRPr lang="en-US" b="0"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8" name="Rectangle 17">
            <a:extLst>
              <a:ext uri="{FF2B5EF4-FFF2-40B4-BE49-F238E27FC236}">
                <a16:creationId xmlns:a16="http://schemas.microsoft.com/office/drawing/2014/main" id="{3B2EDE97-8619-B741-A40D-AC6C15F96861}"/>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15059150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47</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8853488" cy="217241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 </a:t>
            </a:r>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24" name="TextBox 23">
            <a:extLst>
              <a:ext uri="{FF2B5EF4-FFF2-40B4-BE49-F238E27FC236}">
                <a16:creationId xmlns:a16="http://schemas.microsoft.com/office/drawing/2014/main" id="{854B577A-4402-0043-BD95-E6DB7D7CA093}"/>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5" name="Rectangle 24">
            <a:extLst>
              <a:ext uri="{FF2B5EF4-FFF2-40B4-BE49-F238E27FC236}">
                <a16:creationId xmlns:a16="http://schemas.microsoft.com/office/drawing/2014/main" id="{266AFCDF-15F5-C74A-A693-0E47015ADBAE}"/>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56879185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48</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8853488" cy="217241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 </a:t>
            </a:r>
          </a:p>
          <a:p>
            <a:r>
              <a:rPr lang="en-US" b="0" kern="0" dirty="0"/>
              <a:t>Each tuple is placed on the circle, and assigned to the node that comes clockwise-after it</a:t>
            </a:r>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24" name="TextBox 23">
            <a:extLst>
              <a:ext uri="{FF2B5EF4-FFF2-40B4-BE49-F238E27FC236}">
                <a16:creationId xmlns:a16="http://schemas.microsoft.com/office/drawing/2014/main" id="{854B577A-4402-0043-BD95-E6DB7D7CA093}"/>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Freeform 7">
            <a:extLst>
              <a:ext uri="{FF2B5EF4-FFF2-40B4-BE49-F238E27FC236}">
                <a16:creationId xmlns:a16="http://schemas.microsoft.com/office/drawing/2014/main" id="{A7379FCB-EE38-CC4F-99F4-D847D17A1C7D}"/>
              </a:ext>
            </a:extLst>
          </p:cNvPr>
          <p:cNvSpPr/>
          <p:nvPr/>
        </p:nvSpPr>
        <p:spPr>
          <a:xfrm>
            <a:off x="4143375" y="2586038"/>
            <a:ext cx="304887" cy="457200"/>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0CAF96-955E-4B47-9B71-3EC0FDE37941}"/>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16625169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49</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8853488" cy="2172413"/>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 </a:t>
            </a:r>
          </a:p>
          <a:p>
            <a:r>
              <a:rPr lang="en-US" b="0" kern="0" dirty="0"/>
              <a:t>Each tuple is placed on the circle, and assigned to the node that comes clockwise-after it</a:t>
            </a:r>
          </a:p>
          <a:p>
            <a:r>
              <a:rPr lang="en-US" b="0" kern="0" dirty="0"/>
              <a:t>To delete a node, we simply re-assign all its tuples to the node clock-wise after this one</a:t>
            </a:r>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pic>
        <p:nvPicPr>
          <p:cNvPr id="31" name="Picture 30">
            <a:extLst>
              <a:ext uri="{FF2B5EF4-FFF2-40B4-BE49-F238E27FC236}">
                <a16:creationId xmlns:a16="http://schemas.microsoft.com/office/drawing/2014/main" id="{941091D8-B4B3-224E-9238-C5F10567E371}"/>
              </a:ext>
            </a:extLst>
          </p:cNvPr>
          <p:cNvPicPr>
            <a:picLocks noChangeAspect="1"/>
          </p:cNvPicPr>
          <p:nvPr/>
        </p:nvPicPr>
        <p:blipFill>
          <a:blip r:embed="rId2"/>
          <a:stretch>
            <a:fillRect/>
          </a:stretch>
        </p:blipFill>
        <p:spPr>
          <a:xfrm>
            <a:off x="4313363" y="3378410"/>
            <a:ext cx="270269" cy="270269"/>
          </a:xfrm>
          <a:prstGeom prst="rect">
            <a:avLst/>
          </a:prstGeom>
        </p:spPr>
      </p:pic>
      <p:sp>
        <p:nvSpPr>
          <p:cNvPr id="42" name="Freeform 41">
            <a:extLst>
              <a:ext uri="{FF2B5EF4-FFF2-40B4-BE49-F238E27FC236}">
                <a16:creationId xmlns:a16="http://schemas.microsoft.com/office/drawing/2014/main" id="{7E2C53F6-931A-D245-B4DE-BE0AEA233E27}"/>
              </a:ext>
            </a:extLst>
          </p:cNvPr>
          <p:cNvSpPr/>
          <p:nvPr/>
        </p:nvSpPr>
        <p:spPr>
          <a:xfrm>
            <a:off x="2814638" y="2571750"/>
            <a:ext cx="1538992" cy="1385888"/>
          </a:xfrm>
          <a:custGeom>
            <a:avLst/>
            <a:gdLst>
              <a:gd name="connsiteX0" fmla="*/ 1285875 w 1538992"/>
              <a:gd name="connsiteY0" fmla="*/ 0 h 1385888"/>
              <a:gd name="connsiteX1" fmla="*/ 1443037 w 1538992"/>
              <a:gd name="connsiteY1" fmla="*/ 814388 h 1385888"/>
              <a:gd name="connsiteX2" fmla="*/ 0 w 1538992"/>
              <a:gd name="connsiteY2" fmla="*/ 1385888 h 1385888"/>
            </a:gdLst>
            <a:ahLst/>
            <a:cxnLst>
              <a:cxn ang="0">
                <a:pos x="connsiteX0" y="connsiteY0"/>
              </a:cxn>
              <a:cxn ang="0">
                <a:pos x="connsiteX1" y="connsiteY1"/>
              </a:cxn>
              <a:cxn ang="0">
                <a:pos x="connsiteX2" y="connsiteY2"/>
              </a:cxn>
            </a:cxnLst>
            <a:rect l="l" t="t" r="r" b="b"/>
            <a:pathLst>
              <a:path w="1538992" h="1385888">
                <a:moveTo>
                  <a:pt x="1285875" y="0"/>
                </a:moveTo>
                <a:cubicBezTo>
                  <a:pt x="1471612" y="291703"/>
                  <a:pt x="1657350" y="583407"/>
                  <a:pt x="1443037" y="814388"/>
                </a:cubicBezTo>
                <a:cubicBezTo>
                  <a:pt x="1228724" y="1045369"/>
                  <a:pt x="614362" y="1215628"/>
                  <a:pt x="0" y="1385888"/>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8099B7-D8DC-8B41-8E47-7180F942E3B3}"/>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35993903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5D361-8939-6E43-8784-B9C209895F9E}"/>
              </a:ext>
            </a:extLst>
          </p:cNvPr>
          <p:cNvSpPr>
            <a:spLocks noGrp="1"/>
          </p:cNvSpPr>
          <p:nvPr>
            <p:ph idx="1"/>
          </p:nvPr>
        </p:nvSpPr>
        <p:spPr>
          <a:xfrm>
            <a:off x="1246614" y="2742643"/>
            <a:ext cx="6761937" cy="626672"/>
          </a:xfrm>
        </p:spPr>
        <p:txBody>
          <a:bodyPr>
            <a:normAutofit fontScale="85000" lnSpcReduction="10000"/>
          </a:bodyPr>
          <a:lstStyle/>
          <a:p>
            <a:pPr marL="0" indent="0">
              <a:buNone/>
            </a:pPr>
            <a:r>
              <a:rPr lang="en-US" dirty="0"/>
              <a:t>Traditional Relational Database Management System (DBMS)</a:t>
            </a:r>
          </a:p>
        </p:txBody>
      </p:sp>
      <p:sp>
        <p:nvSpPr>
          <p:cNvPr id="3" name="Title 2">
            <a:extLst>
              <a:ext uri="{FF2B5EF4-FFF2-40B4-BE49-F238E27FC236}">
                <a16:creationId xmlns:a16="http://schemas.microsoft.com/office/drawing/2014/main" id="{307C5843-AEB0-A04C-A095-164A7CE377B2}"/>
              </a:ext>
            </a:extLst>
          </p:cNvPr>
          <p:cNvSpPr>
            <a:spLocks noGrp="1"/>
          </p:cNvSpPr>
          <p:nvPr>
            <p:ph type="title"/>
          </p:nvPr>
        </p:nvSpPr>
        <p:spPr/>
        <p:txBody>
          <a:bodyPr/>
          <a:lstStyle/>
          <a:p>
            <a:r>
              <a:rPr lang="en-US" dirty="0"/>
              <a:t>What is NoSQL?</a:t>
            </a:r>
          </a:p>
        </p:txBody>
      </p:sp>
      <p:sp>
        <p:nvSpPr>
          <p:cNvPr id="4" name="Slide Number Placeholder 3">
            <a:extLst>
              <a:ext uri="{FF2B5EF4-FFF2-40B4-BE49-F238E27FC236}">
                <a16:creationId xmlns:a16="http://schemas.microsoft.com/office/drawing/2014/main" id="{0DCE3580-67DB-0F45-BCA5-749BCB7E2D6A}"/>
              </a:ext>
            </a:extLst>
          </p:cNvPr>
          <p:cNvSpPr>
            <a:spLocks noGrp="1"/>
          </p:cNvSpPr>
          <p:nvPr>
            <p:ph type="sldNum" sz="quarter" idx="10"/>
          </p:nvPr>
        </p:nvSpPr>
        <p:spPr/>
        <p:txBody>
          <a:bodyPr/>
          <a:lstStyle/>
          <a:p>
            <a:fld id="{95C605C4-1F5B-4B2B-8458-3FC432AF1FAC}" type="slidenum">
              <a:rPr lang="en-US" smtClean="0"/>
              <a:t>5</a:t>
            </a:fld>
            <a:endParaRPr lang="en-US"/>
          </a:p>
        </p:txBody>
      </p:sp>
      <p:pic>
        <p:nvPicPr>
          <p:cNvPr id="5" name="Picture 4">
            <a:extLst>
              <a:ext uri="{FF2B5EF4-FFF2-40B4-BE49-F238E27FC236}">
                <a16:creationId xmlns:a16="http://schemas.microsoft.com/office/drawing/2014/main" id="{BAE5E53A-E95F-3A49-90C0-3C1FF0E94400}"/>
              </a:ext>
            </a:extLst>
          </p:cNvPr>
          <p:cNvPicPr>
            <a:picLocks noChangeAspect="1"/>
          </p:cNvPicPr>
          <p:nvPr/>
        </p:nvPicPr>
        <p:blipFill>
          <a:blip r:embed="rId2"/>
          <a:stretch>
            <a:fillRect/>
          </a:stretch>
        </p:blipFill>
        <p:spPr>
          <a:xfrm>
            <a:off x="2686864" y="814906"/>
            <a:ext cx="3881438" cy="1840163"/>
          </a:xfrm>
          <a:prstGeom prst="rect">
            <a:avLst/>
          </a:prstGeom>
        </p:spPr>
      </p:pic>
      <p:pic>
        <p:nvPicPr>
          <p:cNvPr id="6" name="Picture 5">
            <a:extLst>
              <a:ext uri="{FF2B5EF4-FFF2-40B4-BE49-F238E27FC236}">
                <a16:creationId xmlns:a16="http://schemas.microsoft.com/office/drawing/2014/main" id="{9B2F50A3-4FCC-F841-BA98-E71D922E5B12}"/>
              </a:ext>
            </a:extLst>
          </p:cNvPr>
          <p:cNvPicPr>
            <a:picLocks noChangeAspect="1"/>
          </p:cNvPicPr>
          <p:nvPr/>
        </p:nvPicPr>
        <p:blipFill>
          <a:blip r:embed="rId3"/>
          <a:stretch>
            <a:fillRect/>
          </a:stretch>
        </p:blipFill>
        <p:spPr>
          <a:xfrm>
            <a:off x="627991" y="3488547"/>
            <a:ext cx="3328041" cy="2458021"/>
          </a:xfrm>
          <a:prstGeom prst="rect">
            <a:avLst/>
          </a:prstGeom>
        </p:spPr>
      </p:pic>
      <p:sp>
        <p:nvSpPr>
          <p:cNvPr id="7" name="Content Placeholder 1">
            <a:extLst>
              <a:ext uri="{FF2B5EF4-FFF2-40B4-BE49-F238E27FC236}">
                <a16:creationId xmlns:a16="http://schemas.microsoft.com/office/drawing/2014/main" id="{25F83B6D-C1D8-7049-A3D4-C598E6F054E6}"/>
              </a:ext>
            </a:extLst>
          </p:cNvPr>
          <p:cNvSpPr txBox="1">
            <a:spLocks/>
          </p:cNvSpPr>
          <p:nvPr/>
        </p:nvSpPr>
        <p:spPr bwMode="auto">
          <a:xfrm>
            <a:off x="2292012" y="6104467"/>
            <a:ext cx="1822788"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 (Document Store)</a:t>
            </a:r>
          </a:p>
        </p:txBody>
      </p:sp>
      <p:pic>
        <p:nvPicPr>
          <p:cNvPr id="9" name="Picture 8">
            <a:extLst>
              <a:ext uri="{FF2B5EF4-FFF2-40B4-BE49-F238E27FC236}">
                <a16:creationId xmlns:a16="http://schemas.microsoft.com/office/drawing/2014/main" id="{06FB79E4-0CCF-6042-A1D4-0585421FC0D6}"/>
              </a:ext>
            </a:extLst>
          </p:cNvPr>
          <p:cNvPicPr>
            <a:picLocks noChangeAspect="1"/>
          </p:cNvPicPr>
          <p:nvPr/>
        </p:nvPicPr>
        <p:blipFill>
          <a:blip r:embed="rId4"/>
          <a:stretch>
            <a:fillRect/>
          </a:stretch>
        </p:blipFill>
        <p:spPr>
          <a:xfrm>
            <a:off x="4285106" y="5846586"/>
            <a:ext cx="2362200" cy="874889"/>
          </a:xfrm>
          <a:prstGeom prst="rect">
            <a:avLst/>
          </a:prstGeom>
        </p:spPr>
      </p:pic>
      <p:pic>
        <p:nvPicPr>
          <p:cNvPr id="11" name="Picture 10">
            <a:extLst>
              <a:ext uri="{FF2B5EF4-FFF2-40B4-BE49-F238E27FC236}">
                <a16:creationId xmlns:a16="http://schemas.microsoft.com/office/drawing/2014/main" id="{1A0F50D8-5A72-A34F-82BD-57CF40CB0463}"/>
              </a:ext>
            </a:extLst>
          </p:cNvPr>
          <p:cNvPicPr>
            <a:picLocks noChangeAspect="1"/>
          </p:cNvPicPr>
          <p:nvPr/>
        </p:nvPicPr>
        <p:blipFill>
          <a:blip r:embed="rId5"/>
          <a:stretch>
            <a:fillRect/>
          </a:stretch>
        </p:blipFill>
        <p:spPr>
          <a:xfrm>
            <a:off x="8487" y="5985235"/>
            <a:ext cx="2316862" cy="710006"/>
          </a:xfrm>
          <a:prstGeom prst="rect">
            <a:avLst/>
          </a:prstGeom>
        </p:spPr>
      </p:pic>
      <p:sp>
        <p:nvSpPr>
          <p:cNvPr id="12" name="Content Placeholder 1">
            <a:extLst>
              <a:ext uri="{FF2B5EF4-FFF2-40B4-BE49-F238E27FC236}">
                <a16:creationId xmlns:a16="http://schemas.microsoft.com/office/drawing/2014/main" id="{012BE286-AE24-9B44-8A72-7BDBB84A0014}"/>
              </a:ext>
            </a:extLst>
          </p:cNvPr>
          <p:cNvSpPr txBox="1">
            <a:spLocks/>
          </p:cNvSpPr>
          <p:nvPr/>
        </p:nvSpPr>
        <p:spPr bwMode="auto">
          <a:xfrm>
            <a:off x="6624637" y="5989406"/>
            <a:ext cx="2667000" cy="762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 (Key-Value Store)</a:t>
            </a:r>
          </a:p>
        </p:txBody>
      </p:sp>
      <p:pic>
        <p:nvPicPr>
          <p:cNvPr id="14" name="Picture 13">
            <a:extLst>
              <a:ext uri="{FF2B5EF4-FFF2-40B4-BE49-F238E27FC236}">
                <a16:creationId xmlns:a16="http://schemas.microsoft.com/office/drawing/2014/main" id="{B0A6D388-0FC1-BB40-86AD-B01FA3D68A7B}"/>
              </a:ext>
            </a:extLst>
          </p:cNvPr>
          <p:cNvPicPr>
            <a:picLocks noChangeAspect="1"/>
          </p:cNvPicPr>
          <p:nvPr/>
        </p:nvPicPr>
        <p:blipFill>
          <a:blip r:embed="rId6"/>
          <a:stretch>
            <a:fillRect/>
          </a:stretch>
        </p:blipFill>
        <p:spPr>
          <a:xfrm>
            <a:off x="4627583" y="3677441"/>
            <a:ext cx="4028355" cy="2042152"/>
          </a:xfrm>
          <a:prstGeom prst="rect">
            <a:avLst/>
          </a:prstGeom>
        </p:spPr>
      </p:pic>
    </p:spTree>
    <p:extLst>
      <p:ext uri="{BB962C8B-B14F-4D97-AF65-F5344CB8AC3E}">
        <p14:creationId xmlns:p14="http://schemas.microsoft.com/office/powerpoint/2010/main" val="117322633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50</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How to partition</a:t>
            </a:r>
            <a:r>
              <a:rPr lang="en-US" b="0" kern="0" dirty="0"/>
              <a:t>: each node has a ‘marker’ (rectangles) </a:t>
            </a:r>
          </a:p>
          <a:p>
            <a:r>
              <a:rPr lang="en-US" b="0" kern="0" dirty="0"/>
              <a:t>Each tuple is placed on the circle, and assigned to the node that comes clockwise-after it</a:t>
            </a:r>
          </a:p>
          <a:p>
            <a:r>
              <a:rPr lang="en-US" b="0" kern="0" dirty="0"/>
              <a:t>To delete a node, we simply re-assign all its tuples to the node clock-wise after this one</a:t>
            </a:r>
          </a:p>
          <a:p>
            <a:r>
              <a:rPr lang="en-US" b="0" kern="0" dirty="0"/>
              <a:t>Similarly, nodes can be added by splitting the largest current node </a:t>
            </a:r>
            <a:br>
              <a:rPr lang="en-US" b="0" kern="0" dirty="0"/>
            </a:br>
            <a:r>
              <a:rPr lang="en-US" b="0" kern="0" dirty="0"/>
              <a:t>into two</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94B280-624F-B641-9FC7-1AE817E6B496}"/>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82161076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3805F-AF15-AF47-9B1D-29806E2ED139}"/>
              </a:ext>
            </a:extLst>
          </p:cNvPr>
          <p:cNvSpPr>
            <a:spLocks noGrp="1"/>
          </p:cNvSpPr>
          <p:nvPr>
            <p:ph idx="1"/>
          </p:nvPr>
        </p:nvSpPr>
        <p:spPr>
          <a:xfrm>
            <a:off x="381000" y="1066800"/>
            <a:ext cx="8458200" cy="1219200"/>
          </a:xfrm>
        </p:spPr>
        <p:txBody>
          <a:bodyPr/>
          <a:lstStyle/>
          <a:p>
            <a:r>
              <a:rPr lang="en-US" dirty="0"/>
              <a:t>Think of the output of the hash function as lying on a circle:</a:t>
            </a:r>
          </a:p>
        </p:txBody>
      </p:sp>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51</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Simple replication strategy</a:t>
            </a:r>
            <a:r>
              <a:rPr lang="en-US" b="0" kern="0" dirty="0"/>
              <a:t>: replicate a tuple in the next few (e.g. 2) additional nodes clockwise after the primary node used to store it</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1805315" y="379985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1B2603F-CF41-3E49-8AF6-BEF4A06137FD}"/>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408983363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6686FA-036A-FE4E-85C1-98328DBEBEF5}"/>
              </a:ext>
            </a:extLst>
          </p:cNvPr>
          <p:cNvSpPr>
            <a:spLocks noGrp="1"/>
          </p:cNvSpPr>
          <p:nvPr>
            <p:ph type="title"/>
          </p:nvPr>
        </p:nvSpPr>
        <p:spPr/>
        <p:txBody>
          <a:bodyPr/>
          <a:lstStyle/>
          <a:p>
            <a:r>
              <a:rPr lang="en-US" dirty="0"/>
              <a:t>Consistent Hashing</a:t>
            </a:r>
          </a:p>
        </p:txBody>
      </p:sp>
      <p:sp>
        <p:nvSpPr>
          <p:cNvPr id="4" name="Slide Number Placeholder 3">
            <a:extLst>
              <a:ext uri="{FF2B5EF4-FFF2-40B4-BE49-F238E27FC236}">
                <a16:creationId xmlns:a16="http://schemas.microsoft.com/office/drawing/2014/main" id="{DD8CF58F-36D6-F24B-8197-C0F0F2AFDE86}"/>
              </a:ext>
            </a:extLst>
          </p:cNvPr>
          <p:cNvSpPr>
            <a:spLocks noGrp="1"/>
          </p:cNvSpPr>
          <p:nvPr>
            <p:ph type="sldNum" sz="quarter" idx="10"/>
          </p:nvPr>
        </p:nvSpPr>
        <p:spPr/>
        <p:txBody>
          <a:bodyPr/>
          <a:lstStyle/>
          <a:p>
            <a:fld id="{95C605C4-1F5B-4B2B-8458-3FC432AF1FAC}" type="slidenum">
              <a:rPr lang="en-US" smtClean="0"/>
              <a:t>52</a:t>
            </a:fld>
            <a:endParaRPr lang="en-US"/>
          </a:p>
        </p:txBody>
      </p:sp>
      <p:sp>
        <p:nvSpPr>
          <p:cNvPr id="13" name="Content Placeholder 1">
            <a:extLst>
              <a:ext uri="{FF2B5EF4-FFF2-40B4-BE49-F238E27FC236}">
                <a16:creationId xmlns:a16="http://schemas.microsoft.com/office/drawing/2014/main" id="{0878CF0B-A327-CD48-A627-2AA7BF62E786}"/>
              </a:ext>
            </a:extLst>
          </p:cNvPr>
          <p:cNvSpPr txBox="1">
            <a:spLocks/>
          </p:cNvSpPr>
          <p:nvPr/>
        </p:nvSpPr>
        <p:spPr bwMode="auto">
          <a:xfrm>
            <a:off x="-14288" y="4474819"/>
            <a:ext cx="9158288" cy="2383181"/>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r>
              <a:rPr lang="en-US" kern="0" dirty="0"/>
              <a:t>Multiple markers</a:t>
            </a:r>
            <a:r>
              <a:rPr lang="en-US" b="0" kern="0" dirty="0"/>
              <a:t>: we can also have multiple markers per node. For each tuple, we still assign it to the marker nearest to it in the clockwise direction.</a:t>
            </a:r>
          </a:p>
          <a:p>
            <a:r>
              <a:rPr lang="en-US" b="0" kern="0" dirty="0"/>
              <a:t>Benefit: when we remove a node (e.g. node 1), its tuples will not all be reassigned to the same node. So, this can balance load better.</a:t>
            </a:r>
          </a:p>
          <a:p>
            <a:pPr marL="0" indent="0">
              <a:buNone/>
            </a:pPr>
            <a:endParaRPr lang="en-US" kern="0" dirty="0"/>
          </a:p>
        </p:txBody>
      </p:sp>
      <p:graphicFrame>
        <p:nvGraphicFramePr>
          <p:cNvPr id="14" name="Table 13">
            <a:extLst>
              <a:ext uri="{FF2B5EF4-FFF2-40B4-BE49-F238E27FC236}">
                <a16:creationId xmlns:a16="http://schemas.microsoft.com/office/drawing/2014/main" id="{4E42DE62-C9D4-9346-98CE-F3D66C6D0F4A}"/>
              </a:ext>
            </a:extLst>
          </p:cNvPr>
          <p:cNvGraphicFramePr>
            <a:graphicFrameLocks noGrp="1"/>
          </p:cNvGraphicFramePr>
          <p:nvPr/>
        </p:nvGraphicFramePr>
        <p:xfrm>
          <a:off x="6110287" y="2062853"/>
          <a:ext cx="2438400" cy="11125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3628712203"/>
                    </a:ext>
                  </a:extLst>
                </a:gridCol>
                <a:gridCol w="1219200">
                  <a:extLst>
                    <a:ext uri="{9D8B030D-6E8A-4147-A177-3AD203B41FA5}">
                      <a16:colId xmlns:a16="http://schemas.microsoft.com/office/drawing/2014/main" val="3433222839"/>
                    </a:ext>
                  </a:extLst>
                </a:gridCol>
              </a:tblGrid>
              <a:tr h="370840">
                <a:tc>
                  <a:txBody>
                    <a:bodyPr/>
                    <a:lstStyle/>
                    <a:p>
                      <a:pPr algn="ctr"/>
                      <a:r>
                        <a:rPr lang="en-US" sz="1400" dirty="0" err="1">
                          <a:solidFill>
                            <a:schemeClr val="bg1"/>
                          </a:solidFill>
                        </a:rPr>
                        <a:t>user_id</a:t>
                      </a:r>
                      <a:endParaRPr lang="en-US" sz="1400" dirty="0">
                        <a:solidFill>
                          <a:schemeClr val="bg1"/>
                        </a:solidFill>
                      </a:endParaRPr>
                    </a:p>
                  </a:txBody>
                  <a:tcPr/>
                </a:tc>
                <a:tc>
                  <a:txBody>
                    <a:bodyPr/>
                    <a:lstStyle/>
                    <a:p>
                      <a:pPr algn="ctr"/>
                      <a:r>
                        <a:rPr lang="en-US" sz="1400" dirty="0">
                          <a:solidFill>
                            <a:schemeClr val="bg1"/>
                          </a:solidFill>
                        </a:rPr>
                        <a:t>name</a:t>
                      </a:r>
                    </a:p>
                  </a:txBody>
                  <a:tcPr/>
                </a:tc>
                <a:extLst>
                  <a:ext uri="{0D108BD9-81ED-4DB2-BD59-A6C34878D82A}">
                    <a16:rowId xmlns:a16="http://schemas.microsoft.com/office/drawing/2014/main" val="3364731600"/>
                  </a:ext>
                </a:extLst>
              </a:tr>
              <a:tr h="370840">
                <a:tc>
                  <a:txBody>
                    <a:bodyPr/>
                    <a:lstStyle/>
                    <a:p>
                      <a:pPr algn="ctr"/>
                      <a:r>
                        <a:rPr lang="en-US" sz="1400" dirty="0"/>
                        <a:t>100</a:t>
                      </a:r>
                    </a:p>
                  </a:txBody>
                  <a:tcPr/>
                </a:tc>
                <a:tc>
                  <a:txBody>
                    <a:bodyPr/>
                    <a:lstStyle/>
                    <a:p>
                      <a:pPr algn="ctr"/>
                      <a:r>
                        <a:rPr lang="en-US" sz="1400" dirty="0"/>
                        <a:t>Alice</a:t>
                      </a:r>
                    </a:p>
                  </a:txBody>
                  <a:tcPr/>
                </a:tc>
                <a:extLst>
                  <a:ext uri="{0D108BD9-81ED-4DB2-BD59-A6C34878D82A}">
                    <a16:rowId xmlns:a16="http://schemas.microsoft.com/office/drawing/2014/main" val="2851385957"/>
                  </a:ext>
                </a:extLst>
              </a:tr>
              <a:tr h="370840">
                <a:tc>
                  <a:txBody>
                    <a:bodyPr/>
                    <a:lstStyle/>
                    <a:p>
                      <a:pPr algn="ctr"/>
                      <a:r>
                        <a:rPr lang="en-US" sz="1400" dirty="0"/>
                        <a:t>101</a:t>
                      </a:r>
                    </a:p>
                  </a:txBody>
                  <a:tcPr/>
                </a:tc>
                <a:tc>
                  <a:txBody>
                    <a:bodyPr/>
                    <a:lstStyle/>
                    <a:p>
                      <a:pPr algn="ctr"/>
                      <a:r>
                        <a:rPr lang="en-US" sz="1400" dirty="0"/>
                        <a:t>Bob</a:t>
                      </a:r>
                    </a:p>
                  </a:txBody>
                  <a:tcPr/>
                </a:tc>
                <a:extLst>
                  <a:ext uri="{0D108BD9-81ED-4DB2-BD59-A6C34878D82A}">
                    <a16:rowId xmlns:a16="http://schemas.microsoft.com/office/drawing/2014/main" val="2945111322"/>
                  </a:ext>
                </a:extLst>
              </a:tr>
            </a:tbl>
          </a:graphicData>
        </a:graphic>
      </p:graphicFrame>
      <p:sp>
        <p:nvSpPr>
          <p:cNvPr id="19" name="TextBox 18">
            <a:extLst>
              <a:ext uri="{FF2B5EF4-FFF2-40B4-BE49-F238E27FC236}">
                <a16:creationId xmlns:a16="http://schemas.microsoft.com/office/drawing/2014/main" id="{4221A9B4-6321-5545-857B-06411096FE58}"/>
              </a:ext>
            </a:extLst>
          </p:cNvPr>
          <p:cNvSpPr txBox="1"/>
          <p:nvPr/>
        </p:nvSpPr>
        <p:spPr>
          <a:xfrm>
            <a:off x="5994368" y="1587911"/>
            <a:ext cx="1451038" cy="338554"/>
          </a:xfrm>
          <a:prstGeom prst="rect">
            <a:avLst/>
          </a:prstGeom>
          <a:noFill/>
        </p:spPr>
        <p:txBody>
          <a:bodyPr wrap="none" rtlCol="0">
            <a:spAutoFit/>
          </a:bodyPr>
          <a:lstStyle/>
          <a:p>
            <a:r>
              <a:rPr lang="en-US" dirty="0">
                <a:solidFill>
                  <a:srgbClr val="FF0000"/>
                </a:solidFill>
              </a:rPr>
              <a:t>Partition Key</a:t>
            </a:r>
          </a:p>
        </p:txBody>
      </p:sp>
      <p:cxnSp>
        <p:nvCxnSpPr>
          <p:cNvPr id="27" name="Straight Connector 26">
            <a:extLst>
              <a:ext uri="{FF2B5EF4-FFF2-40B4-BE49-F238E27FC236}">
                <a16:creationId xmlns:a16="http://schemas.microsoft.com/office/drawing/2014/main" id="{566F601C-C352-C144-9B1A-EB7E27353974}"/>
              </a:ext>
            </a:extLst>
          </p:cNvPr>
          <p:cNvCxnSpPr>
            <a:cxnSpLocks/>
          </p:cNvCxnSpPr>
          <p:nvPr/>
        </p:nvCxnSpPr>
        <p:spPr>
          <a:xfrm flipH="1" flipV="1">
            <a:off x="4103015" y="2499032"/>
            <a:ext cx="2007275" cy="9922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8433FD-0C7F-E84C-B817-E7ED39E58D10}"/>
              </a:ext>
            </a:extLst>
          </p:cNvPr>
          <p:cNvCxnSpPr>
            <a:cxnSpLocks/>
          </p:cNvCxnSpPr>
          <p:nvPr/>
        </p:nvCxnSpPr>
        <p:spPr>
          <a:xfrm flipH="1">
            <a:off x="1934768" y="2986027"/>
            <a:ext cx="4202103" cy="67686"/>
          </a:xfrm>
          <a:prstGeom prst="line">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8123486-6029-A845-B3BF-38F53F984C54}"/>
              </a:ext>
            </a:extLst>
          </p:cNvPr>
          <p:cNvSpPr/>
          <p:nvPr/>
        </p:nvSpPr>
        <p:spPr>
          <a:xfrm>
            <a:off x="1766887" y="1926465"/>
            <a:ext cx="2286000" cy="2302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3" name="TextBox 32">
            <a:extLst>
              <a:ext uri="{FF2B5EF4-FFF2-40B4-BE49-F238E27FC236}">
                <a16:creationId xmlns:a16="http://schemas.microsoft.com/office/drawing/2014/main" id="{CD9A1591-5712-3146-9A32-4D67D2254191}"/>
              </a:ext>
            </a:extLst>
          </p:cNvPr>
          <p:cNvSpPr txBox="1"/>
          <p:nvPr/>
        </p:nvSpPr>
        <p:spPr>
          <a:xfrm>
            <a:off x="4603442" y="2235410"/>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(100)=10</a:t>
            </a:r>
          </a:p>
        </p:txBody>
      </p:sp>
      <p:sp>
        <p:nvSpPr>
          <p:cNvPr id="34" name="TextBox 33">
            <a:extLst>
              <a:ext uri="{FF2B5EF4-FFF2-40B4-BE49-F238E27FC236}">
                <a16:creationId xmlns:a16="http://schemas.microsoft.com/office/drawing/2014/main" id="{C0ECA0B0-5FDD-7D45-8591-CE1595438159}"/>
              </a:ext>
            </a:extLst>
          </p:cNvPr>
          <p:cNvSpPr txBox="1"/>
          <p:nvPr/>
        </p:nvSpPr>
        <p:spPr>
          <a:xfrm>
            <a:off x="2815396" y="1604540"/>
            <a:ext cx="298480" cy="338554"/>
          </a:xfrm>
          <a:prstGeom prst="rect">
            <a:avLst/>
          </a:prstGeom>
          <a:noFill/>
        </p:spPr>
        <p:txBody>
          <a:bodyPr wrap="none" rtlCol="0">
            <a:spAutoFit/>
          </a:bodyPr>
          <a:lstStyle/>
          <a:p>
            <a:r>
              <a:rPr lang="en-US" dirty="0">
                <a:solidFill>
                  <a:schemeClr val="bg1"/>
                </a:solidFill>
              </a:rPr>
              <a:t>0</a:t>
            </a:r>
          </a:p>
        </p:txBody>
      </p:sp>
      <p:sp>
        <p:nvSpPr>
          <p:cNvPr id="35" name="TextBox 34">
            <a:extLst>
              <a:ext uri="{FF2B5EF4-FFF2-40B4-BE49-F238E27FC236}">
                <a16:creationId xmlns:a16="http://schemas.microsoft.com/office/drawing/2014/main" id="{AE101AC6-4536-2148-903B-CFC38ACDBE29}"/>
              </a:ext>
            </a:extLst>
          </p:cNvPr>
          <p:cNvSpPr txBox="1"/>
          <p:nvPr/>
        </p:nvSpPr>
        <p:spPr>
          <a:xfrm>
            <a:off x="3144807" y="1680191"/>
            <a:ext cx="298480" cy="338554"/>
          </a:xfrm>
          <a:prstGeom prst="rect">
            <a:avLst/>
          </a:prstGeom>
          <a:noFill/>
        </p:spPr>
        <p:txBody>
          <a:bodyPr wrap="none" rtlCol="0">
            <a:spAutoFit/>
          </a:bodyPr>
          <a:lstStyle/>
          <a:p>
            <a:r>
              <a:rPr lang="en-US" dirty="0">
                <a:solidFill>
                  <a:schemeClr val="bg1"/>
                </a:solidFill>
              </a:rPr>
              <a:t>1</a:t>
            </a:r>
          </a:p>
        </p:txBody>
      </p:sp>
      <p:sp>
        <p:nvSpPr>
          <p:cNvPr id="36" name="TextBox 35">
            <a:extLst>
              <a:ext uri="{FF2B5EF4-FFF2-40B4-BE49-F238E27FC236}">
                <a16:creationId xmlns:a16="http://schemas.microsoft.com/office/drawing/2014/main" id="{62CCEB5C-8FE1-3641-A68D-A2EB310B264F}"/>
              </a:ext>
            </a:extLst>
          </p:cNvPr>
          <p:cNvSpPr txBox="1"/>
          <p:nvPr/>
        </p:nvSpPr>
        <p:spPr>
          <a:xfrm>
            <a:off x="3367087" y="1756391"/>
            <a:ext cx="389850" cy="338554"/>
          </a:xfrm>
          <a:prstGeom prst="rect">
            <a:avLst/>
          </a:prstGeom>
          <a:noFill/>
        </p:spPr>
        <p:txBody>
          <a:bodyPr wrap="none" rtlCol="0">
            <a:spAutoFit/>
          </a:bodyPr>
          <a:lstStyle/>
          <a:p>
            <a:r>
              <a:rPr lang="en-US" dirty="0">
                <a:solidFill>
                  <a:schemeClr val="bg1"/>
                </a:solidFill>
              </a:rPr>
              <a:t>…</a:t>
            </a:r>
          </a:p>
        </p:txBody>
      </p:sp>
      <p:sp>
        <p:nvSpPr>
          <p:cNvPr id="37" name="TextBox 36">
            <a:extLst>
              <a:ext uri="{FF2B5EF4-FFF2-40B4-BE49-F238E27FC236}">
                <a16:creationId xmlns:a16="http://schemas.microsoft.com/office/drawing/2014/main" id="{FF4098BA-F8E8-AB46-A3B3-4697D76D3BD3}"/>
              </a:ext>
            </a:extLst>
          </p:cNvPr>
          <p:cNvSpPr txBox="1"/>
          <p:nvPr/>
        </p:nvSpPr>
        <p:spPr>
          <a:xfrm>
            <a:off x="2345195" y="1680191"/>
            <a:ext cx="412292" cy="338554"/>
          </a:xfrm>
          <a:prstGeom prst="rect">
            <a:avLst/>
          </a:prstGeom>
          <a:noFill/>
        </p:spPr>
        <p:txBody>
          <a:bodyPr wrap="none" rtlCol="0">
            <a:spAutoFit/>
          </a:bodyPr>
          <a:lstStyle/>
          <a:p>
            <a:r>
              <a:rPr lang="en-US" dirty="0">
                <a:solidFill>
                  <a:schemeClr val="bg1"/>
                </a:solidFill>
              </a:rPr>
              <a:t>31</a:t>
            </a:r>
          </a:p>
        </p:txBody>
      </p:sp>
      <p:sp>
        <p:nvSpPr>
          <p:cNvPr id="38" name="TextBox 37">
            <a:extLst>
              <a:ext uri="{FF2B5EF4-FFF2-40B4-BE49-F238E27FC236}">
                <a16:creationId xmlns:a16="http://schemas.microsoft.com/office/drawing/2014/main" id="{4AB8DBD2-40E2-1745-BD84-C4D649EAE02F}"/>
              </a:ext>
            </a:extLst>
          </p:cNvPr>
          <p:cNvSpPr txBox="1"/>
          <p:nvPr/>
        </p:nvSpPr>
        <p:spPr>
          <a:xfrm>
            <a:off x="2204405" y="2688536"/>
            <a:ext cx="1410964" cy="323165"/>
          </a:xfrm>
          <a:prstGeom prst="rect">
            <a:avLst/>
          </a:prstGeom>
          <a:noFill/>
        </p:spPr>
        <p:txBody>
          <a:bodyPr wrap="none" rtlCol="0">
            <a:spAutoFit/>
          </a:bodyPr>
          <a:lstStyle/>
          <a:p>
            <a:r>
              <a:rPr lang="en-US" sz="1500" i="1" dirty="0">
                <a:solidFill>
                  <a:srgbClr val="FF0000"/>
                </a:solidFill>
              </a:rPr>
              <a:t>hash</a:t>
            </a:r>
            <a:r>
              <a:rPr lang="en-US" sz="1500" dirty="0">
                <a:solidFill>
                  <a:srgbClr val="FF0000"/>
                </a:solidFill>
              </a:rPr>
              <a:t>(101)=25</a:t>
            </a:r>
          </a:p>
        </p:txBody>
      </p:sp>
      <p:sp>
        <p:nvSpPr>
          <p:cNvPr id="39" name="TextBox 38">
            <a:extLst>
              <a:ext uri="{FF2B5EF4-FFF2-40B4-BE49-F238E27FC236}">
                <a16:creationId xmlns:a16="http://schemas.microsoft.com/office/drawing/2014/main" id="{DE5B676D-4BCC-5243-91CD-D3EF474E1599}"/>
              </a:ext>
            </a:extLst>
          </p:cNvPr>
          <p:cNvSpPr txBox="1"/>
          <p:nvPr/>
        </p:nvSpPr>
        <p:spPr>
          <a:xfrm>
            <a:off x="1371600" y="2900188"/>
            <a:ext cx="412292" cy="338554"/>
          </a:xfrm>
          <a:prstGeom prst="rect">
            <a:avLst/>
          </a:prstGeom>
          <a:noFill/>
        </p:spPr>
        <p:txBody>
          <a:bodyPr wrap="none" rtlCol="0">
            <a:spAutoFit/>
          </a:bodyPr>
          <a:lstStyle/>
          <a:p>
            <a:r>
              <a:rPr lang="en-US" dirty="0">
                <a:solidFill>
                  <a:schemeClr val="bg1"/>
                </a:solidFill>
              </a:rPr>
              <a:t>25</a:t>
            </a:r>
          </a:p>
        </p:txBody>
      </p:sp>
      <p:sp>
        <p:nvSpPr>
          <p:cNvPr id="40" name="TextBox 39">
            <a:extLst>
              <a:ext uri="{FF2B5EF4-FFF2-40B4-BE49-F238E27FC236}">
                <a16:creationId xmlns:a16="http://schemas.microsoft.com/office/drawing/2014/main" id="{E0E46B28-C05C-814A-8FC2-F53E696F26B5}"/>
              </a:ext>
            </a:extLst>
          </p:cNvPr>
          <p:cNvSpPr txBox="1"/>
          <p:nvPr/>
        </p:nvSpPr>
        <p:spPr>
          <a:xfrm>
            <a:off x="3806874" y="2094945"/>
            <a:ext cx="412292" cy="338554"/>
          </a:xfrm>
          <a:prstGeom prst="rect">
            <a:avLst/>
          </a:prstGeom>
          <a:noFill/>
        </p:spPr>
        <p:txBody>
          <a:bodyPr wrap="none" rtlCol="0">
            <a:spAutoFit/>
          </a:bodyPr>
          <a:lstStyle/>
          <a:p>
            <a:r>
              <a:rPr lang="en-US" dirty="0">
                <a:solidFill>
                  <a:schemeClr val="bg1"/>
                </a:solidFill>
              </a:rPr>
              <a:t>10</a:t>
            </a:r>
          </a:p>
        </p:txBody>
      </p:sp>
      <p:sp>
        <p:nvSpPr>
          <p:cNvPr id="41" name="Oval 40">
            <a:extLst>
              <a:ext uri="{FF2B5EF4-FFF2-40B4-BE49-F238E27FC236}">
                <a16:creationId xmlns:a16="http://schemas.microsoft.com/office/drawing/2014/main" id="{89A9C26D-F706-154B-BC35-B7F13DC0F5FD}"/>
              </a:ext>
            </a:extLst>
          </p:cNvPr>
          <p:cNvSpPr/>
          <p:nvPr/>
        </p:nvSpPr>
        <p:spPr>
          <a:xfrm>
            <a:off x="3863134" y="2432342"/>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4" name="Oval 43">
            <a:extLst>
              <a:ext uri="{FF2B5EF4-FFF2-40B4-BE49-F238E27FC236}">
                <a16:creationId xmlns:a16="http://schemas.microsoft.com/office/drawing/2014/main" id="{EEA84125-C0A9-3942-8364-33CE7C5F6008}"/>
              </a:ext>
            </a:extLst>
          </p:cNvPr>
          <p:cNvSpPr/>
          <p:nvPr/>
        </p:nvSpPr>
        <p:spPr>
          <a:xfrm>
            <a:off x="1694887" y="2997465"/>
            <a:ext cx="144000" cy="144000"/>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5" name="TextBox 4">
            <a:extLst>
              <a:ext uri="{FF2B5EF4-FFF2-40B4-BE49-F238E27FC236}">
                <a16:creationId xmlns:a16="http://schemas.microsoft.com/office/drawing/2014/main" id="{FD989486-E86E-D54B-95BC-0DD524AFE819}"/>
              </a:ext>
            </a:extLst>
          </p:cNvPr>
          <p:cNvSpPr txBox="1"/>
          <p:nvPr/>
        </p:nvSpPr>
        <p:spPr>
          <a:xfrm>
            <a:off x="2975357" y="3921979"/>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23" name="TextBox 22">
            <a:extLst>
              <a:ext uri="{FF2B5EF4-FFF2-40B4-BE49-F238E27FC236}">
                <a16:creationId xmlns:a16="http://schemas.microsoft.com/office/drawing/2014/main" id="{0E0CAE46-0542-9846-89DB-3E76B27ECE2D}"/>
              </a:ext>
            </a:extLst>
          </p:cNvPr>
          <p:cNvSpPr txBox="1"/>
          <p:nvPr/>
        </p:nvSpPr>
        <p:spPr>
          <a:xfrm>
            <a:off x="1586755" y="2134898"/>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7" name="Freeform 6">
            <a:extLst>
              <a:ext uri="{FF2B5EF4-FFF2-40B4-BE49-F238E27FC236}">
                <a16:creationId xmlns:a16="http://schemas.microsoft.com/office/drawing/2014/main" id="{96F10461-9761-D74B-A944-AA336606B1FF}"/>
              </a:ext>
            </a:extLst>
          </p:cNvPr>
          <p:cNvSpPr/>
          <p:nvPr/>
        </p:nvSpPr>
        <p:spPr>
          <a:xfrm>
            <a:off x="1071552" y="2366863"/>
            <a:ext cx="474835" cy="533500"/>
          </a:xfrm>
          <a:custGeom>
            <a:avLst/>
            <a:gdLst>
              <a:gd name="connsiteX0" fmla="*/ 442923 w 474835"/>
              <a:gd name="connsiteY0" fmla="*/ 533500 h 533500"/>
              <a:gd name="connsiteX1" fmla="*/ 11 w 474835"/>
              <a:gd name="connsiteY1" fmla="*/ 262037 h 533500"/>
              <a:gd name="connsiteX2" fmla="*/ 428636 w 474835"/>
              <a:gd name="connsiteY2" fmla="*/ 19150 h 533500"/>
              <a:gd name="connsiteX3" fmla="*/ 442923 w 474835"/>
              <a:gd name="connsiteY3" fmla="*/ 33437 h 533500"/>
            </a:gdLst>
            <a:ahLst/>
            <a:cxnLst>
              <a:cxn ang="0">
                <a:pos x="connsiteX0" y="connsiteY0"/>
              </a:cxn>
              <a:cxn ang="0">
                <a:pos x="connsiteX1" y="connsiteY1"/>
              </a:cxn>
              <a:cxn ang="0">
                <a:pos x="connsiteX2" y="connsiteY2"/>
              </a:cxn>
              <a:cxn ang="0">
                <a:pos x="connsiteX3" y="connsiteY3"/>
              </a:cxn>
            </a:cxnLst>
            <a:rect l="l" t="t" r="r" b="b"/>
            <a:pathLst>
              <a:path w="474835" h="533500">
                <a:moveTo>
                  <a:pt x="442923" y="533500"/>
                </a:moveTo>
                <a:cubicBezTo>
                  <a:pt x="222657" y="440631"/>
                  <a:pt x="2392" y="347762"/>
                  <a:pt x="11" y="262037"/>
                </a:cubicBezTo>
                <a:cubicBezTo>
                  <a:pt x="-2370" y="176312"/>
                  <a:pt x="354817" y="57250"/>
                  <a:pt x="428636" y="19150"/>
                </a:cubicBezTo>
                <a:cubicBezTo>
                  <a:pt x="502455" y="-18950"/>
                  <a:pt x="472689" y="7243"/>
                  <a:pt x="442923" y="33437"/>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TextBox 29">
            <a:extLst>
              <a:ext uri="{FF2B5EF4-FFF2-40B4-BE49-F238E27FC236}">
                <a16:creationId xmlns:a16="http://schemas.microsoft.com/office/drawing/2014/main" id="{8D83DC71-A575-8648-AC95-3C0533FAF8FD}"/>
              </a:ext>
            </a:extLst>
          </p:cNvPr>
          <p:cNvSpPr txBox="1"/>
          <p:nvPr/>
        </p:nvSpPr>
        <p:spPr>
          <a:xfrm>
            <a:off x="3615369" y="315878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
        <p:nvSpPr>
          <p:cNvPr id="29" name="Freeform 28">
            <a:extLst>
              <a:ext uri="{FF2B5EF4-FFF2-40B4-BE49-F238E27FC236}">
                <a16:creationId xmlns:a16="http://schemas.microsoft.com/office/drawing/2014/main" id="{4B3DA2A3-2D6E-5347-AE8A-A055298B542A}"/>
              </a:ext>
            </a:extLst>
          </p:cNvPr>
          <p:cNvSpPr/>
          <p:nvPr/>
        </p:nvSpPr>
        <p:spPr>
          <a:xfrm>
            <a:off x="4143375" y="2586037"/>
            <a:ext cx="330025" cy="498503"/>
          </a:xfrm>
          <a:custGeom>
            <a:avLst/>
            <a:gdLst>
              <a:gd name="connsiteX0" fmla="*/ 0 w 304887"/>
              <a:gd name="connsiteY0" fmla="*/ 0 h 457200"/>
              <a:gd name="connsiteX1" fmla="*/ 300038 w 304887"/>
              <a:gd name="connsiteY1" fmla="*/ 185737 h 457200"/>
              <a:gd name="connsiteX2" fmla="*/ 157163 w 304887"/>
              <a:gd name="connsiteY2" fmla="*/ 457200 h 457200"/>
            </a:gdLst>
            <a:ahLst/>
            <a:cxnLst>
              <a:cxn ang="0">
                <a:pos x="connsiteX0" y="connsiteY0"/>
              </a:cxn>
              <a:cxn ang="0">
                <a:pos x="connsiteX1" y="connsiteY1"/>
              </a:cxn>
              <a:cxn ang="0">
                <a:pos x="connsiteX2" y="connsiteY2"/>
              </a:cxn>
            </a:cxnLst>
            <a:rect l="l" t="t" r="r" b="b"/>
            <a:pathLst>
              <a:path w="304887" h="457200">
                <a:moveTo>
                  <a:pt x="0" y="0"/>
                </a:moveTo>
                <a:cubicBezTo>
                  <a:pt x="136922" y="54768"/>
                  <a:pt x="273844" y="109537"/>
                  <a:pt x="300038" y="185737"/>
                </a:cubicBezTo>
                <a:cubicBezTo>
                  <a:pt x="326232" y="261937"/>
                  <a:pt x="241697" y="359568"/>
                  <a:pt x="157163" y="457200"/>
                </a:cubicBezTo>
              </a:path>
            </a:pathLst>
          </a:custGeom>
          <a:noFill/>
          <a:ln>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94B280-624F-B641-9FC7-1AE817E6B496}"/>
              </a:ext>
            </a:extLst>
          </p:cNvPr>
          <p:cNvSpPr/>
          <p:nvPr/>
        </p:nvSpPr>
        <p:spPr>
          <a:xfrm>
            <a:off x="6123579" y="1969844"/>
            <a:ext cx="1219200" cy="13777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32" name="TextBox 31">
            <a:extLst>
              <a:ext uri="{FF2B5EF4-FFF2-40B4-BE49-F238E27FC236}">
                <a16:creationId xmlns:a16="http://schemas.microsoft.com/office/drawing/2014/main" id="{46FB3F0F-6F8F-9145-9107-065CB20FB472}"/>
              </a:ext>
            </a:extLst>
          </p:cNvPr>
          <p:cNvSpPr txBox="1"/>
          <p:nvPr/>
        </p:nvSpPr>
        <p:spPr>
          <a:xfrm>
            <a:off x="3330598" y="2038474"/>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1</a:t>
            </a:r>
          </a:p>
        </p:txBody>
      </p:sp>
      <p:sp>
        <p:nvSpPr>
          <p:cNvPr id="42" name="TextBox 41">
            <a:extLst>
              <a:ext uri="{FF2B5EF4-FFF2-40B4-BE49-F238E27FC236}">
                <a16:creationId xmlns:a16="http://schemas.microsoft.com/office/drawing/2014/main" id="{26D4DF22-BFFE-FF45-9FF2-35A3BA983A54}"/>
              </a:ext>
            </a:extLst>
          </p:cNvPr>
          <p:cNvSpPr txBox="1"/>
          <p:nvPr/>
        </p:nvSpPr>
        <p:spPr>
          <a:xfrm>
            <a:off x="1636108" y="3769492"/>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2</a:t>
            </a:r>
          </a:p>
        </p:txBody>
      </p:sp>
      <p:sp>
        <p:nvSpPr>
          <p:cNvPr id="43" name="TextBox 42">
            <a:extLst>
              <a:ext uri="{FF2B5EF4-FFF2-40B4-BE49-F238E27FC236}">
                <a16:creationId xmlns:a16="http://schemas.microsoft.com/office/drawing/2014/main" id="{3DD6640F-A1C4-6B44-97EC-E8352662BA1C}"/>
              </a:ext>
            </a:extLst>
          </p:cNvPr>
          <p:cNvSpPr txBox="1"/>
          <p:nvPr/>
        </p:nvSpPr>
        <p:spPr>
          <a:xfrm>
            <a:off x="1245963" y="3225987"/>
            <a:ext cx="867545" cy="338554"/>
          </a:xfrm>
          <a:prstGeom prst="rect">
            <a:avLst/>
          </a:prstGeom>
          <a:solidFill>
            <a:schemeClr val="accent6">
              <a:lumMod val="90000"/>
            </a:schemeClr>
          </a:solidFill>
          <a:ln>
            <a:solidFill>
              <a:srgbClr val="0070C0"/>
            </a:solidFill>
          </a:ln>
        </p:spPr>
        <p:txBody>
          <a:bodyPr wrap="none" rtlCol="0">
            <a:spAutoFit/>
          </a:bodyPr>
          <a:lstStyle/>
          <a:p>
            <a:r>
              <a:rPr lang="en-US" dirty="0">
                <a:solidFill>
                  <a:schemeClr val="bg1"/>
                </a:solidFill>
              </a:rPr>
              <a:t>Node 3</a:t>
            </a:r>
          </a:p>
        </p:txBody>
      </p:sp>
    </p:spTree>
    <p:extLst>
      <p:ext uri="{BB962C8B-B14F-4D97-AF65-F5344CB8AC3E}">
        <p14:creationId xmlns:p14="http://schemas.microsoft.com/office/powerpoint/2010/main" val="23474797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Plan</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53</a:t>
            </a:fld>
            <a:endParaRPr lang="en-US"/>
          </a:p>
        </p:txBody>
      </p:sp>
      <p:sp>
        <p:nvSpPr>
          <p:cNvPr id="10" name="Content Placeholder 2">
            <a:extLst>
              <a:ext uri="{FF2B5EF4-FFF2-40B4-BE49-F238E27FC236}">
                <a16:creationId xmlns:a16="http://schemas.microsoft.com/office/drawing/2014/main" id="{77D3B197-7BC9-F84F-9EE3-DA687F429ACD}"/>
              </a:ext>
            </a:extLst>
          </p:cNvPr>
          <p:cNvSpPr>
            <a:spLocks noGrp="1"/>
          </p:cNvSpPr>
          <p:nvPr>
            <p:ph idx="1"/>
          </p:nvPr>
        </p:nvSpPr>
        <p:spPr>
          <a:xfrm>
            <a:off x="381000" y="1066800"/>
            <a:ext cx="8610600" cy="5105400"/>
          </a:xfrm>
        </p:spPr>
        <p:txBody>
          <a:bodyPr/>
          <a:lstStyle/>
          <a:p>
            <a:pPr marL="457200" indent="-457200">
              <a:buFont typeface="+mj-lt"/>
              <a:buAutoNum type="arabicPeriod"/>
            </a:pPr>
            <a:r>
              <a:rPr lang="en-US" dirty="0"/>
              <a:t>What is NoSQL?</a:t>
            </a:r>
          </a:p>
          <a:p>
            <a:pPr marL="457200" indent="-457200">
              <a:buFont typeface="+mj-lt"/>
              <a:buAutoNum type="arabicPeriod"/>
            </a:pPr>
            <a:r>
              <a:rPr lang="en-US" dirty="0"/>
              <a:t>Major types of NoSQL systems</a:t>
            </a:r>
          </a:p>
          <a:p>
            <a:pPr marL="457200" indent="-457200">
              <a:buFont typeface="+mj-lt"/>
              <a:buAutoNum type="arabicPeriod"/>
            </a:pPr>
            <a:r>
              <a:rPr lang="en-US" dirty="0"/>
              <a:t>Eventual Consistency</a:t>
            </a:r>
          </a:p>
          <a:p>
            <a:pPr marL="457200" indent="-457200">
              <a:buFont typeface="+mj-lt"/>
              <a:buAutoNum type="arabicPeriod"/>
            </a:pPr>
            <a:r>
              <a:rPr lang="en-US" dirty="0"/>
              <a:t>Duplication</a:t>
            </a:r>
          </a:p>
          <a:p>
            <a:pPr marL="457200" indent="-457200">
              <a:buFont typeface="+mj-lt"/>
              <a:buAutoNum type="arabicPeriod"/>
            </a:pPr>
            <a:r>
              <a:rPr lang="en-US" dirty="0"/>
              <a:t>Data Partitioning</a:t>
            </a:r>
          </a:p>
          <a:p>
            <a:pPr marL="457200" indent="-457200">
              <a:buFont typeface="+mj-lt"/>
              <a:buAutoNum type="arabicPeriod"/>
            </a:pPr>
            <a:r>
              <a:rPr lang="en-US" dirty="0"/>
              <a:t>Query Processing in NoSQL</a:t>
            </a:r>
          </a:p>
          <a:p>
            <a:pPr marL="342900" indent="-342900">
              <a:buFont typeface="+mj-lt"/>
              <a:buAutoNum type="arabicPeriod"/>
            </a:pPr>
            <a:endParaRPr lang="en-US" dirty="0"/>
          </a:p>
          <a:p>
            <a:pPr lvl="1"/>
            <a:endParaRPr lang="en-US" dirty="0"/>
          </a:p>
        </p:txBody>
      </p:sp>
      <p:sp>
        <p:nvSpPr>
          <p:cNvPr id="3" name="Rectangle 2">
            <a:extLst>
              <a:ext uri="{FF2B5EF4-FFF2-40B4-BE49-F238E27FC236}">
                <a16:creationId xmlns:a16="http://schemas.microsoft.com/office/drawing/2014/main" id="{AA0C7074-26C1-5C36-260A-B8E7F876A6D8}"/>
              </a:ext>
            </a:extLst>
          </p:cNvPr>
          <p:cNvSpPr/>
          <p:nvPr/>
        </p:nvSpPr>
        <p:spPr>
          <a:xfrm>
            <a:off x="382281" y="3810000"/>
            <a:ext cx="4419600" cy="457200"/>
          </a:xfrm>
          <a:prstGeom prst="rect">
            <a:avLst/>
          </a:prstGeom>
          <a:solidFill>
            <a:srgbClr val="CC99FF">
              <a:alpha val="2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758951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381000" y="4986337"/>
            <a:ext cx="8458200" cy="1735137"/>
          </a:xfrm>
        </p:spPr>
        <p:txBody>
          <a:bodyPr>
            <a:normAutofit fontScale="92500" lnSpcReduction="10000"/>
          </a:bodyPr>
          <a:lstStyle/>
          <a:p>
            <a:r>
              <a:rPr lang="en-US" b="1" dirty="0"/>
              <a:t>Routers (mongos)</a:t>
            </a:r>
            <a:r>
              <a:rPr lang="en-US" dirty="0"/>
              <a:t>: handle requests from application and route the queries to correct shards</a:t>
            </a:r>
          </a:p>
          <a:p>
            <a:r>
              <a:rPr lang="en-US" b="1" dirty="0"/>
              <a:t>Config Server</a:t>
            </a:r>
            <a:r>
              <a:rPr lang="en-US" dirty="0"/>
              <a:t>: stores metadata about which data is on which shard</a:t>
            </a:r>
            <a:endParaRPr lang="en-US" b="1" dirty="0"/>
          </a:p>
          <a:p>
            <a:r>
              <a:rPr lang="en-US" b="1" dirty="0"/>
              <a:t>Shards</a:t>
            </a:r>
            <a:r>
              <a:rPr lang="en-US" dirty="0"/>
              <a:t>: store data, and run queries on their data</a:t>
            </a:r>
            <a:endParaRPr lang="en-US" b="1" dirty="0"/>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Architecture of MongoDB</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54</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Tree>
    <p:extLst>
      <p:ext uri="{BB962C8B-B14F-4D97-AF65-F5344CB8AC3E}">
        <p14:creationId xmlns:p14="http://schemas.microsoft.com/office/powerpoint/2010/main" val="204043676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AE100-131A-4742-BFD8-C24ED329B70C}"/>
              </a:ext>
            </a:extLst>
          </p:cNvPr>
          <p:cNvSpPr>
            <a:spLocks noGrp="1"/>
          </p:cNvSpPr>
          <p:nvPr>
            <p:ph idx="1"/>
          </p:nvPr>
        </p:nvSpPr>
        <p:spPr>
          <a:xfrm>
            <a:off x="0" y="4986337"/>
            <a:ext cx="9144000" cy="1871663"/>
          </a:xfrm>
        </p:spPr>
        <p:txBody>
          <a:bodyPr>
            <a:normAutofit fontScale="85000" lnSpcReduction="10000"/>
          </a:bodyPr>
          <a:lstStyle/>
          <a:p>
            <a:pPr marL="457200" indent="-457200">
              <a:buFont typeface="+mj-lt"/>
              <a:buAutoNum type="arabicPeriod"/>
            </a:pPr>
            <a:r>
              <a:rPr lang="en-US" sz="2000" dirty="0"/>
              <a:t>Query is issued to a router (mongos) instance</a:t>
            </a:r>
          </a:p>
          <a:p>
            <a:pPr marL="457200" indent="-457200">
              <a:buFont typeface="+mj-lt"/>
              <a:buAutoNum type="arabicPeriod"/>
            </a:pPr>
            <a:r>
              <a:rPr lang="en-US" sz="2000" dirty="0"/>
              <a:t>With help of config server, mongos determines which shards should be queried</a:t>
            </a:r>
          </a:p>
          <a:p>
            <a:pPr marL="457200" indent="-457200">
              <a:buFont typeface="+mj-lt"/>
              <a:buAutoNum type="arabicPeriod"/>
            </a:pPr>
            <a:r>
              <a:rPr lang="en-US" sz="2000" dirty="0"/>
              <a:t>Query is sent to relevant shards</a:t>
            </a:r>
          </a:p>
          <a:p>
            <a:pPr marL="457200" indent="-457200">
              <a:buFont typeface="+mj-lt"/>
              <a:buAutoNum type="arabicPeriod"/>
            </a:pPr>
            <a:r>
              <a:rPr lang="en-US" sz="2000" dirty="0"/>
              <a:t>Shards run query on their data, and send results back to mongos</a:t>
            </a:r>
          </a:p>
          <a:p>
            <a:pPr marL="457200" indent="-457200">
              <a:buFont typeface="+mj-lt"/>
              <a:buAutoNum type="arabicPeriod"/>
            </a:pPr>
            <a:r>
              <a:rPr lang="en-US" sz="2000" dirty="0"/>
              <a:t>mongos merges the query results and returns the merged results</a:t>
            </a:r>
          </a:p>
          <a:p>
            <a:pPr marL="457200" indent="-457200">
              <a:buFont typeface="+mj-lt"/>
              <a:buAutoNum type="arabicPeriod"/>
            </a:pPr>
            <a:endParaRPr lang="en-US" sz="2000" dirty="0"/>
          </a:p>
        </p:txBody>
      </p:sp>
      <p:sp>
        <p:nvSpPr>
          <p:cNvPr id="3" name="Title 2">
            <a:extLst>
              <a:ext uri="{FF2B5EF4-FFF2-40B4-BE49-F238E27FC236}">
                <a16:creationId xmlns:a16="http://schemas.microsoft.com/office/drawing/2014/main" id="{A117F1CF-26BE-6C47-BF0A-1913B2D7B432}"/>
              </a:ext>
            </a:extLst>
          </p:cNvPr>
          <p:cNvSpPr>
            <a:spLocks noGrp="1"/>
          </p:cNvSpPr>
          <p:nvPr>
            <p:ph type="title"/>
          </p:nvPr>
        </p:nvSpPr>
        <p:spPr/>
        <p:txBody>
          <a:bodyPr/>
          <a:lstStyle/>
          <a:p>
            <a:r>
              <a:rPr lang="en-US" dirty="0"/>
              <a:t>Example of Read or Write Query</a:t>
            </a:r>
          </a:p>
        </p:txBody>
      </p:sp>
      <p:sp>
        <p:nvSpPr>
          <p:cNvPr id="4" name="Slide Number Placeholder 3">
            <a:extLst>
              <a:ext uri="{FF2B5EF4-FFF2-40B4-BE49-F238E27FC236}">
                <a16:creationId xmlns:a16="http://schemas.microsoft.com/office/drawing/2014/main" id="{54DA9A51-83D1-514C-A8C3-CEDDBD98421C}"/>
              </a:ext>
            </a:extLst>
          </p:cNvPr>
          <p:cNvSpPr>
            <a:spLocks noGrp="1"/>
          </p:cNvSpPr>
          <p:nvPr>
            <p:ph type="sldNum" sz="quarter" idx="10"/>
          </p:nvPr>
        </p:nvSpPr>
        <p:spPr/>
        <p:txBody>
          <a:bodyPr/>
          <a:lstStyle/>
          <a:p>
            <a:fld id="{95C605C4-1F5B-4B2B-8458-3FC432AF1FAC}" type="slidenum">
              <a:rPr lang="en-US" smtClean="0"/>
              <a:t>55</a:t>
            </a:fld>
            <a:endParaRPr lang="en-US"/>
          </a:p>
        </p:txBody>
      </p:sp>
      <p:pic>
        <p:nvPicPr>
          <p:cNvPr id="6" name="Picture 5">
            <a:extLst>
              <a:ext uri="{FF2B5EF4-FFF2-40B4-BE49-F238E27FC236}">
                <a16:creationId xmlns:a16="http://schemas.microsoft.com/office/drawing/2014/main" id="{867F6148-C4EB-AB40-9444-EF317EBD465F}"/>
              </a:ext>
            </a:extLst>
          </p:cNvPr>
          <p:cNvPicPr>
            <a:picLocks noChangeAspect="1"/>
          </p:cNvPicPr>
          <p:nvPr/>
        </p:nvPicPr>
        <p:blipFill>
          <a:blip r:embed="rId2"/>
          <a:stretch>
            <a:fillRect/>
          </a:stretch>
        </p:blipFill>
        <p:spPr>
          <a:xfrm>
            <a:off x="1371599" y="1176337"/>
            <a:ext cx="5664995" cy="3776663"/>
          </a:xfrm>
          <a:prstGeom prst="rect">
            <a:avLst/>
          </a:prstGeom>
        </p:spPr>
      </p:pic>
      <p:sp>
        <p:nvSpPr>
          <p:cNvPr id="5" name="TextBox 4">
            <a:extLst>
              <a:ext uri="{FF2B5EF4-FFF2-40B4-BE49-F238E27FC236}">
                <a16:creationId xmlns:a16="http://schemas.microsoft.com/office/drawing/2014/main" id="{EE1A1879-D2E9-6E41-B171-9E88DCBF8FB3}"/>
              </a:ext>
            </a:extLst>
          </p:cNvPr>
          <p:cNvSpPr txBox="1"/>
          <p:nvPr/>
        </p:nvSpPr>
        <p:spPr>
          <a:xfrm>
            <a:off x="2057400" y="1447800"/>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7" name="TextBox 6">
            <a:extLst>
              <a:ext uri="{FF2B5EF4-FFF2-40B4-BE49-F238E27FC236}">
                <a16:creationId xmlns:a16="http://schemas.microsoft.com/office/drawing/2014/main" id="{0B5325EB-6A2E-DB4B-811E-0F51A4DC9769}"/>
              </a:ext>
            </a:extLst>
          </p:cNvPr>
          <p:cNvSpPr txBox="1"/>
          <p:nvPr/>
        </p:nvSpPr>
        <p:spPr>
          <a:xfrm>
            <a:off x="1676400" y="2457018"/>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8" name="TextBox 7">
            <a:extLst>
              <a:ext uri="{FF2B5EF4-FFF2-40B4-BE49-F238E27FC236}">
                <a16:creationId xmlns:a16="http://schemas.microsoft.com/office/drawing/2014/main" id="{F0FED778-27FF-2446-9D25-F4F81B4764C3}"/>
              </a:ext>
            </a:extLst>
          </p:cNvPr>
          <p:cNvSpPr txBox="1"/>
          <p:nvPr/>
        </p:nvSpPr>
        <p:spPr>
          <a:xfrm>
            <a:off x="157162" y="3747224"/>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9" name="TextBox 8">
            <a:extLst>
              <a:ext uri="{FF2B5EF4-FFF2-40B4-BE49-F238E27FC236}">
                <a16:creationId xmlns:a16="http://schemas.microsoft.com/office/drawing/2014/main" id="{74A87558-9AEF-E14F-AE74-FA576ADD8380}"/>
              </a:ext>
            </a:extLst>
          </p:cNvPr>
          <p:cNvSpPr txBox="1"/>
          <p:nvPr/>
        </p:nvSpPr>
        <p:spPr>
          <a:xfrm>
            <a:off x="6497025" y="3751986"/>
            <a:ext cx="1786066" cy="292388"/>
          </a:xfrm>
          <a:prstGeom prst="rect">
            <a:avLst/>
          </a:prstGeom>
          <a:noFill/>
        </p:spPr>
        <p:txBody>
          <a:bodyPr wrap="none" rtlCol="0">
            <a:spAutoFit/>
          </a:bodyPr>
          <a:lstStyle/>
          <a:p>
            <a:r>
              <a:rPr lang="en-US" sz="1300" b="0" dirty="0">
                <a:solidFill>
                  <a:srgbClr val="0070C0"/>
                </a:solidFill>
              </a:rPr>
              <a:t>find({‘class’:’cs4225’})</a:t>
            </a:r>
          </a:p>
        </p:txBody>
      </p:sp>
      <p:sp>
        <p:nvSpPr>
          <p:cNvPr id="10" name="TextBox 9">
            <a:extLst>
              <a:ext uri="{FF2B5EF4-FFF2-40B4-BE49-F238E27FC236}">
                <a16:creationId xmlns:a16="http://schemas.microsoft.com/office/drawing/2014/main" id="{587B9085-E901-384A-8B80-8D1E68D17BB9}"/>
              </a:ext>
            </a:extLst>
          </p:cNvPr>
          <p:cNvSpPr txBox="1"/>
          <p:nvPr/>
        </p:nvSpPr>
        <p:spPr>
          <a:xfrm>
            <a:off x="-14289" y="4103891"/>
            <a:ext cx="2209800" cy="261610"/>
          </a:xfrm>
          <a:prstGeom prst="rect">
            <a:avLst/>
          </a:prstGeom>
          <a:noFill/>
        </p:spPr>
        <p:txBody>
          <a:bodyPr wrap="square" rtlCol="0">
            <a:spAutoFit/>
          </a:bodyPr>
          <a:lstStyle/>
          <a:p>
            <a:r>
              <a:rPr lang="en-US" sz="1100" b="0" i="1" dirty="0">
                <a:solidFill>
                  <a:schemeClr val="bg1"/>
                </a:solidFill>
              </a:rPr>
              <a:t>{‘name’:’alice’,’class’:’cs4225’}</a:t>
            </a:r>
          </a:p>
        </p:txBody>
      </p:sp>
      <p:sp>
        <p:nvSpPr>
          <p:cNvPr id="11" name="TextBox 10">
            <a:extLst>
              <a:ext uri="{FF2B5EF4-FFF2-40B4-BE49-F238E27FC236}">
                <a16:creationId xmlns:a16="http://schemas.microsoft.com/office/drawing/2014/main" id="{95587577-F4CA-3841-B7F6-599CC86C887A}"/>
              </a:ext>
            </a:extLst>
          </p:cNvPr>
          <p:cNvSpPr txBox="1"/>
          <p:nvPr/>
        </p:nvSpPr>
        <p:spPr>
          <a:xfrm>
            <a:off x="6497025" y="4105593"/>
            <a:ext cx="2209800" cy="261610"/>
          </a:xfrm>
          <a:prstGeom prst="rect">
            <a:avLst/>
          </a:prstGeom>
          <a:noFill/>
        </p:spPr>
        <p:txBody>
          <a:bodyPr wrap="square" rtlCol="0">
            <a:spAutoFit/>
          </a:bodyPr>
          <a:lstStyle/>
          <a:p>
            <a:r>
              <a:rPr lang="en-US" sz="1100" b="0" i="1" dirty="0">
                <a:solidFill>
                  <a:schemeClr val="bg1"/>
                </a:solidFill>
              </a:rPr>
              <a:t>{‘name’:’bob’,’class’:’cs4225’}</a:t>
            </a:r>
          </a:p>
        </p:txBody>
      </p:sp>
      <p:sp>
        <p:nvSpPr>
          <p:cNvPr id="12" name="TextBox 11">
            <a:extLst>
              <a:ext uri="{FF2B5EF4-FFF2-40B4-BE49-F238E27FC236}">
                <a16:creationId xmlns:a16="http://schemas.microsoft.com/office/drawing/2014/main" id="{075EF63D-F9E4-3444-96BB-FF5209438416}"/>
              </a:ext>
            </a:extLst>
          </p:cNvPr>
          <p:cNvSpPr txBox="1"/>
          <p:nvPr/>
        </p:nvSpPr>
        <p:spPr>
          <a:xfrm>
            <a:off x="177618" y="2711180"/>
            <a:ext cx="2209800" cy="430887"/>
          </a:xfrm>
          <a:prstGeom prst="rect">
            <a:avLst/>
          </a:prstGeom>
          <a:noFill/>
        </p:spPr>
        <p:txBody>
          <a:bodyPr wrap="square" rtlCol="0">
            <a:spAutoFit/>
          </a:bodyPr>
          <a:lstStyle/>
          <a:p>
            <a:r>
              <a:rPr lang="en-US" sz="1100" b="0" i="1" dirty="0">
                <a:solidFill>
                  <a:schemeClr val="bg1"/>
                </a:solidFill>
              </a:rPr>
              <a:t>{‘name’:’alice’,’class’:’cs4225’}</a:t>
            </a:r>
          </a:p>
          <a:p>
            <a:r>
              <a:rPr lang="en-US" sz="1100" b="0" i="1" dirty="0">
                <a:solidFill>
                  <a:schemeClr val="bg1"/>
                </a:solidFill>
              </a:rPr>
              <a:t>{‘name’:’bob’,’class’:’cs4225’}</a:t>
            </a:r>
          </a:p>
        </p:txBody>
      </p:sp>
      <p:sp>
        <p:nvSpPr>
          <p:cNvPr id="13" name="TextBox 12">
            <a:extLst>
              <a:ext uri="{FF2B5EF4-FFF2-40B4-BE49-F238E27FC236}">
                <a16:creationId xmlns:a16="http://schemas.microsoft.com/office/drawing/2014/main" id="{660D0C71-BD0E-694C-963A-1668A379D94F}"/>
              </a:ext>
            </a:extLst>
          </p:cNvPr>
          <p:cNvSpPr txBox="1"/>
          <p:nvPr/>
        </p:nvSpPr>
        <p:spPr>
          <a:xfrm>
            <a:off x="609600" y="1692794"/>
            <a:ext cx="2209800" cy="430887"/>
          </a:xfrm>
          <a:prstGeom prst="rect">
            <a:avLst/>
          </a:prstGeom>
          <a:noFill/>
        </p:spPr>
        <p:txBody>
          <a:bodyPr wrap="square" rtlCol="0">
            <a:spAutoFit/>
          </a:bodyPr>
          <a:lstStyle/>
          <a:p>
            <a:r>
              <a:rPr lang="en-US" sz="1100" b="0" i="1" dirty="0">
                <a:solidFill>
                  <a:schemeClr val="bg1"/>
                </a:solidFill>
              </a:rPr>
              <a:t>{‘name’:’alice’,’class’:’cs4225’}</a:t>
            </a:r>
          </a:p>
          <a:p>
            <a:r>
              <a:rPr lang="en-US" sz="1100" b="0" i="1" dirty="0">
                <a:solidFill>
                  <a:schemeClr val="bg1"/>
                </a:solidFill>
              </a:rPr>
              <a:t>{‘name’:’bob’,’class’:’cs4225’}</a:t>
            </a:r>
          </a:p>
        </p:txBody>
      </p:sp>
    </p:spTree>
    <p:extLst>
      <p:ext uri="{BB962C8B-B14F-4D97-AF65-F5344CB8AC3E}">
        <p14:creationId xmlns:p14="http://schemas.microsoft.com/office/powerpoint/2010/main" val="456980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4AB96-892F-9F4D-BC6A-FE5D9A39AF96}"/>
              </a:ext>
            </a:extLst>
          </p:cNvPr>
          <p:cNvSpPr>
            <a:spLocks noGrp="1"/>
          </p:cNvSpPr>
          <p:nvPr>
            <p:ph idx="1"/>
          </p:nvPr>
        </p:nvSpPr>
        <p:spPr>
          <a:xfrm>
            <a:off x="381000" y="1371600"/>
            <a:ext cx="8458200" cy="4800600"/>
          </a:xfrm>
        </p:spPr>
        <p:txBody>
          <a:bodyPr/>
          <a:lstStyle/>
          <a:p>
            <a:r>
              <a:rPr lang="en-US" b="1" dirty="0"/>
              <a:t>Horizontal partitioning</a:t>
            </a:r>
            <a:r>
              <a:rPr lang="en-US" dirty="0"/>
              <a:t>: as we get more and more data, we can simply partition it into more and more shards (even if individual tables become very large)</a:t>
            </a:r>
          </a:p>
          <a:p>
            <a:pPr lvl="1"/>
            <a:r>
              <a:rPr lang="en-US" dirty="0"/>
              <a:t>Horizontal partitioning improves speed due to parallelization.</a:t>
            </a:r>
          </a:p>
          <a:p>
            <a:r>
              <a:rPr lang="en-US" b="1" dirty="0"/>
              <a:t>Relaxed consistency guarantees</a:t>
            </a:r>
            <a:r>
              <a:rPr lang="en-US" dirty="0"/>
              <a:t>: prioritize availability over consistency – can return slightly stale data</a:t>
            </a:r>
          </a:p>
          <a:p>
            <a:r>
              <a:rPr lang="en-US" b="1" dirty="0"/>
              <a:t>Flexible schema: </a:t>
            </a:r>
            <a:r>
              <a:rPr lang="en-US" dirty="0"/>
              <a:t>make it easier to adapt applications to changing requirements</a:t>
            </a:r>
          </a:p>
          <a:p>
            <a:endParaRPr lang="en-US" dirty="0"/>
          </a:p>
        </p:txBody>
      </p:sp>
      <p:sp>
        <p:nvSpPr>
          <p:cNvPr id="3" name="Title 2">
            <a:extLst>
              <a:ext uri="{FF2B5EF4-FFF2-40B4-BE49-F238E27FC236}">
                <a16:creationId xmlns:a16="http://schemas.microsoft.com/office/drawing/2014/main" id="{7A31D41F-D595-9447-BBBA-815D12AA69AD}"/>
              </a:ext>
            </a:extLst>
          </p:cNvPr>
          <p:cNvSpPr>
            <a:spLocks noGrp="1"/>
          </p:cNvSpPr>
          <p:nvPr>
            <p:ph type="title"/>
          </p:nvPr>
        </p:nvSpPr>
        <p:spPr/>
        <p:txBody>
          <a:bodyPr/>
          <a:lstStyle/>
          <a:p>
            <a:r>
              <a:rPr lang="en-US" dirty="0"/>
              <a:t>Conclusion: Key Features of NoSQL Systems</a:t>
            </a:r>
          </a:p>
        </p:txBody>
      </p:sp>
      <p:sp>
        <p:nvSpPr>
          <p:cNvPr id="4" name="Slide Number Placeholder 3">
            <a:extLst>
              <a:ext uri="{FF2B5EF4-FFF2-40B4-BE49-F238E27FC236}">
                <a16:creationId xmlns:a16="http://schemas.microsoft.com/office/drawing/2014/main" id="{4CCEFD78-D15D-A04E-8B2A-DD7EEC10C7EC}"/>
              </a:ext>
            </a:extLst>
          </p:cNvPr>
          <p:cNvSpPr>
            <a:spLocks noGrp="1"/>
          </p:cNvSpPr>
          <p:nvPr>
            <p:ph type="sldNum" sz="quarter" idx="10"/>
          </p:nvPr>
        </p:nvSpPr>
        <p:spPr/>
        <p:txBody>
          <a:bodyPr/>
          <a:lstStyle/>
          <a:p>
            <a:fld id="{95C605C4-1F5B-4B2B-8458-3FC432AF1FAC}" type="slidenum">
              <a:rPr lang="en-US" smtClean="0"/>
              <a:t>56</a:t>
            </a:fld>
            <a:endParaRPr lang="en-US"/>
          </a:p>
        </p:txBody>
      </p:sp>
    </p:spTree>
    <p:extLst>
      <p:ext uri="{BB962C8B-B14F-4D97-AF65-F5344CB8AC3E}">
        <p14:creationId xmlns:p14="http://schemas.microsoft.com/office/powerpoint/2010/main" val="354694498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14300"/>
            <a:ext cx="9372600" cy="1028700"/>
          </a:xfrm>
        </p:spPr>
        <p:txBody>
          <a:bodyPr/>
          <a:lstStyle/>
          <a:p>
            <a:r>
              <a:rPr lang="en-US" dirty="0"/>
              <a:t>Conclusion: Pros &amp; Cons of NoSQL Systems</a:t>
            </a:r>
          </a:p>
        </p:txBody>
      </p:sp>
      <p:sp>
        <p:nvSpPr>
          <p:cNvPr id="3" name="Content Placeholder 2"/>
          <p:cNvSpPr>
            <a:spLocks noGrp="1"/>
          </p:cNvSpPr>
          <p:nvPr>
            <p:ph idx="1"/>
          </p:nvPr>
        </p:nvSpPr>
        <p:spPr>
          <a:xfrm>
            <a:off x="381001" y="2455332"/>
            <a:ext cx="3962400" cy="3048000"/>
          </a:xfrm>
          <a:solidFill>
            <a:schemeClr val="accent5">
              <a:alpha val="23000"/>
            </a:schemeClr>
          </a:solidFill>
          <a:ln>
            <a:solidFill>
              <a:schemeClr val="bg1"/>
            </a:solidFill>
          </a:ln>
        </p:spPr>
        <p:txBody>
          <a:bodyPr>
            <a:noAutofit/>
          </a:bodyPr>
          <a:lstStyle/>
          <a:p>
            <a:pPr marL="0" indent="0">
              <a:buNone/>
            </a:pPr>
            <a:r>
              <a:rPr lang="en-US" sz="2000" dirty="0">
                <a:solidFill>
                  <a:srgbClr val="00B050"/>
                </a:solidFill>
              </a:rPr>
              <a:t>+</a:t>
            </a:r>
            <a:r>
              <a:rPr lang="en-US" sz="2000" dirty="0"/>
              <a:t> </a:t>
            </a:r>
            <a:r>
              <a:rPr lang="en-US" sz="2000" b="1" dirty="0"/>
              <a:t>Flexible / dynamic schema</a:t>
            </a:r>
            <a:r>
              <a:rPr lang="en-US" sz="2000" dirty="0"/>
              <a:t>: suitable for less well-structured data</a:t>
            </a:r>
          </a:p>
          <a:p>
            <a:pPr marL="0" indent="0">
              <a:buNone/>
            </a:pPr>
            <a:r>
              <a:rPr lang="en-US" sz="2000" dirty="0">
                <a:solidFill>
                  <a:srgbClr val="00B050"/>
                </a:solidFill>
              </a:rPr>
              <a:t>+</a:t>
            </a:r>
            <a:r>
              <a:rPr lang="en-US" sz="2000" dirty="0"/>
              <a:t> </a:t>
            </a:r>
            <a:r>
              <a:rPr lang="en-US" sz="2000" b="1" dirty="0"/>
              <a:t>Horizontal scalability</a:t>
            </a:r>
            <a:r>
              <a:rPr lang="en-US" sz="2000" dirty="0"/>
              <a:t>: improves speed due to parallelization</a:t>
            </a:r>
            <a:endParaRPr lang="en-US" sz="2000" b="1" dirty="0"/>
          </a:p>
          <a:p>
            <a:pPr marL="0" indent="0">
              <a:buNone/>
            </a:pPr>
            <a:r>
              <a:rPr lang="en-US" sz="2000" dirty="0">
                <a:solidFill>
                  <a:srgbClr val="00B050"/>
                </a:solidFill>
              </a:rPr>
              <a:t>+</a:t>
            </a:r>
            <a:r>
              <a:rPr lang="en-US" sz="2000" dirty="0"/>
              <a:t> </a:t>
            </a:r>
            <a:r>
              <a:rPr lang="en-US" sz="2000" b="1" dirty="0"/>
              <a:t>High performance and availability</a:t>
            </a:r>
            <a:r>
              <a:rPr lang="en-US" sz="2000" dirty="0"/>
              <a:t>: due to their relaxed consistency model and fast reads / writes</a:t>
            </a:r>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
        <p:nvSpPr>
          <p:cNvPr id="6" name="Slide Number Placeholder 5"/>
          <p:cNvSpPr>
            <a:spLocks noGrp="1"/>
          </p:cNvSpPr>
          <p:nvPr>
            <p:ph type="sldNum" sz="quarter" idx="10"/>
          </p:nvPr>
        </p:nvSpPr>
        <p:spPr/>
        <p:txBody>
          <a:bodyPr/>
          <a:lstStyle/>
          <a:p>
            <a:fld id="{95C605C4-1F5B-4B2B-8458-3FC432AF1FAC}" type="slidenum">
              <a:rPr lang="en-US" smtClean="0"/>
              <a:t>57</a:t>
            </a:fld>
            <a:endParaRPr lang="en-US"/>
          </a:p>
        </p:txBody>
      </p:sp>
      <p:sp>
        <p:nvSpPr>
          <p:cNvPr id="11" name="Content Placeholder 2">
            <a:extLst>
              <a:ext uri="{FF2B5EF4-FFF2-40B4-BE49-F238E27FC236}">
                <a16:creationId xmlns:a16="http://schemas.microsoft.com/office/drawing/2014/main" id="{80D95076-46F5-4C4D-AB70-1755C5FE1859}"/>
              </a:ext>
            </a:extLst>
          </p:cNvPr>
          <p:cNvSpPr txBox="1">
            <a:spLocks/>
          </p:cNvSpPr>
          <p:nvPr/>
        </p:nvSpPr>
        <p:spPr bwMode="auto">
          <a:xfrm>
            <a:off x="4772426" y="2433560"/>
            <a:ext cx="4029075" cy="3048001"/>
          </a:xfrm>
          <a:prstGeom prst="rect">
            <a:avLst/>
          </a:prstGeom>
          <a:solidFill>
            <a:srgbClr val="92D050">
              <a:alpha val="25000"/>
            </a:srgbClr>
          </a:solidFill>
          <a:ln w="9525">
            <a:solidFill>
              <a:schemeClr val="bg1"/>
            </a:solid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b="1" kern="0" dirty="0">
                <a:solidFill>
                  <a:srgbClr val="FF0000"/>
                </a:solidFill>
              </a:rPr>
              <a:t>-</a:t>
            </a:r>
            <a:r>
              <a:rPr lang="en-US" sz="2000" b="1" kern="0" dirty="0"/>
              <a:t> No declarative query language</a:t>
            </a:r>
            <a:r>
              <a:rPr lang="en-US" sz="2000" b="0" kern="0" dirty="0"/>
              <a:t>: query logic (e.g. joins) may have to be handled on the application side, which can add additional programming</a:t>
            </a:r>
          </a:p>
          <a:p>
            <a:pPr marL="0" indent="0">
              <a:buFont typeface="Wingdings" charset="2"/>
              <a:buNone/>
            </a:pPr>
            <a:r>
              <a:rPr lang="en-US" sz="2000" b="1" kern="0" dirty="0">
                <a:solidFill>
                  <a:srgbClr val="FF0000"/>
                </a:solidFill>
              </a:rPr>
              <a:t>-</a:t>
            </a:r>
            <a:r>
              <a:rPr lang="en-US" sz="2000" b="1" kern="0" dirty="0"/>
              <a:t> Weaker consistency guarantees</a:t>
            </a:r>
            <a:r>
              <a:rPr lang="en-US" sz="2000" b="0" kern="0" dirty="0"/>
              <a:t>: application may receive stale data that may need to be handled on the application side</a:t>
            </a:r>
          </a:p>
        </p:txBody>
      </p:sp>
      <p:sp>
        <p:nvSpPr>
          <p:cNvPr id="18" name="Content Placeholder 2">
            <a:extLst>
              <a:ext uri="{FF2B5EF4-FFF2-40B4-BE49-F238E27FC236}">
                <a16:creationId xmlns:a16="http://schemas.microsoft.com/office/drawing/2014/main" id="{C746845A-3652-C94A-B98D-8EB027111621}"/>
              </a:ext>
            </a:extLst>
          </p:cNvPr>
          <p:cNvSpPr txBox="1">
            <a:spLocks/>
          </p:cNvSpPr>
          <p:nvPr/>
        </p:nvSpPr>
        <p:spPr bwMode="auto">
          <a:xfrm>
            <a:off x="1900880" y="1577397"/>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Pros</a:t>
            </a:r>
          </a:p>
        </p:txBody>
      </p:sp>
      <p:sp>
        <p:nvSpPr>
          <p:cNvPr id="19" name="Content Placeholder 2">
            <a:extLst>
              <a:ext uri="{FF2B5EF4-FFF2-40B4-BE49-F238E27FC236}">
                <a16:creationId xmlns:a16="http://schemas.microsoft.com/office/drawing/2014/main" id="{BCD39DF4-2108-0142-89D4-D0DB3BAA763B}"/>
              </a:ext>
            </a:extLst>
          </p:cNvPr>
          <p:cNvSpPr txBox="1">
            <a:spLocks/>
          </p:cNvSpPr>
          <p:nvPr/>
        </p:nvSpPr>
        <p:spPr bwMode="auto">
          <a:xfrm>
            <a:off x="6457950" y="1693600"/>
            <a:ext cx="990600" cy="558006"/>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sz="2000" kern="0" dirty="0"/>
              <a:t>Cons</a:t>
            </a:r>
          </a:p>
        </p:txBody>
      </p:sp>
      <p:pic>
        <p:nvPicPr>
          <p:cNvPr id="5" name="Picture 4">
            <a:extLst>
              <a:ext uri="{FF2B5EF4-FFF2-40B4-BE49-F238E27FC236}">
                <a16:creationId xmlns:a16="http://schemas.microsoft.com/office/drawing/2014/main" id="{4D97D05E-310B-254F-AD12-D7C67799378B}"/>
              </a:ext>
            </a:extLst>
          </p:cNvPr>
          <p:cNvPicPr>
            <a:picLocks noChangeAspect="1"/>
          </p:cNvPicPr>
          <p:nvPr/>
        </p:nvPicPr>
        <p:blipFill>
          <a:blip r:embed="rId3"/>
          <a:stretch>
            <a:fillRect/>
          </a:stretch>
        </p:blipFill>
        <p:spPr>
          <a:xfrm>
            <a:off x="2967819" y="1483653"/>
            <a:ext cx="609600" cy="488950"/>
          </a:xfrm>
          <a:prstGeom prst="rect">
            <a:avLst/>
          </a:prstGeom>
        </p:spPr>
      </p:pic>
      <p:pic>
        <p:nvPicPr>
          <p:cNvPr id="9" name="Picture 8">
            <a:extLst>
              <a:ext uri="{FF2B5EF4-FFF2-40B4-BE49-F238E27FC236}">
                <a16:creationId xmlns:a16="http://schemas.microsoft.com/office/drawing/2014/main" id="{D2916324-8225-BE4C-9E01-6103F9497604}"/>
              </a:ext>
            </a:extLst>
          </p:cNvPr>
          <p:cNvPicPr>
            <a:picLocks noChangeAspect="1"/>
          </p:cNvPicPr>
          <p:nvPr/>
        </p:nvPicPr>
        <p:blipFill>
          <a:blip r:embed="rId4"/>
          <a:stretch>
            <a:fillRect/>
          </a:stretch>
        </p:blipFill>
        <p:spPr>
          <a:xfrm>
            <a:off x="5566583" y="1460036"/>
            <a:ext cx="564020" cy="588365"/>
          </a:xfrm>
          <a:prstGeom prst="rect">
            <a:avLst/>
          </a:prstGeom>
        </p:spPr>
      </p:pic>
    </p:spTree>
    <p:extLst>
      <p:ext uri="{BB962C8B-B14F-4D97-AF65-F5344CB8AC3E}">
        <p14:creationId xmlns:p14="http://schemas.microsoft.com/office/powerpoint/2010/main" val="292144685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28946-D406-4E76-7C38-5597D77F6DE9}"/>
              </a:ext>
            </a:extLst>
          </p:cNvPr>
          <p:cNvSpPr>
            <a:spLocks noGrp="1"/>
          </p:cNvSpPr>
          <p:nvPr>
            <p:ph idx="1"/>
          </p:nvPr>
        </p:nvSpPr>
        <p:spPr/>
        <p:txBody>
          <a:bodyPr>
            <a:normAutofit fontScale="92500" lnSpcReduction="10000"/>
          </a:bodyPr>
          <a:lstStyle/>
          <a:p>
            <a:pPr marL="0" indent="0">
              <a:buFont typeface="Wingdings" charset="2"/>
              <a:buNone/>
            </a:pPr>
            <a:r>
              <a:rPr lang="en-US" sz="2400" b="0" kern="0" dirty="0"/>
              <a:t>When it comes to select a proper data store, it depends on </a:t>
            </a:r>
          </a:p>
          <a:p>
            <a:r>
              <a:rPr lang="en-US" sz="2400" b="0" kern="0" dirty="0"/>
              <a:t>needs of application: whether denormalization is suitable;</a:t>
            </a:r>
          </a:p>
          <a:p>
            <a:r>
              <a:rPr lang="en-US" sz="2400" b="0" kern="0" dirty="0"/>
              <a:t>complexity of queries (joins vs simple read/writes); </a:t>
            </a:r>
          </a:p>
          <a:p>
            <a:r>
              <a:rPr lang="en-US" sz="2400" b="0" kern="0" dirty="0"/>
              <a:t>importance of consistency (e.g. financial transactions vs tweets); </a:t>
            </a:r>
          </a:p>
          <a:p>
            <a:r>
              <a:rPr lang="en-US" sz="2400" b="0" kern="0" dirty="0"/>
              <a:t>data volume / need for availability</a:t>
            </a:r>
            <a:r>
              <a:rPr lang="en-US" dirty="0"/>
              <a:t> / data relationships</a:t>
            </a:r>
            <a:endParaRPr lang="en-US" sz="2400" b="0" kern="0" dirty="0"/>
          </a:p>
          <a:p>
            <a:pPr marL="0" indent="0">
              <a:buNone/>
            </a:pPr>
            <a:r>
              <a:rPr lang="en-US" dirty="0"/>
              <a:t>In addition:</a:t>
            </a:r>
            <a:endParaRPr lang="en-US" sz="2400" b="0" kern="0" dirty="0"/>
          </a:p>
          <a:p>
            <a:r>
              <a:rPr lang="en-US" sz="2400" b="0" kern="0" dirty="0"/>
              <a:t>Binary view is oversimplified: NoSQL databases often still have SQL-like query languages (e.g. Cassandra) and tunable consistency levels.</a:t>
            </a:r>
          </a:p>
          <a:p>
            <a:r>
              <a:rPr lang="en-US" sz="2400" b="0" kern="0" dirty="0"/>
              <a:t>Other alternative solutions: “NewSQL”, distributed SQL (e.g. Presto), PostgreSQL, …</a:t>
            </a:r>
          </a:p>
          <a:p>
            <a:r>
              <a:rPr lang="en-US" sz="2400" b="0" kern="0" dirty="0"/>
              <a:t>Need to understand tradeoffs to make an informed decision!</a:t>
            </a:r>
            <a:endParaRPr lang="en-US" sz="2400" kern="0" dirty="0"/>
          </a:p>
          <a:p>
            <a:endParaRPr lang="en-SG" dirty="0"/>
          </a:p>
        </p:txBody>
      </p:sp>
      <p:sp>
        <p:nvSpPr>
          <p:cNvPr id="3" name="Title 2">
            <a:extLst>
              <a:ext uri="{FF2B5EF4-FFF2-40B4-BE49-F238E27FC236}">
                <a16:creationId xmlns:a16="http://schemas.microsoft.com/office/drawing/2014/main" id="{458F32FF-BC2C-6648-674B-90B0C05F569F}"/>
              </a:ext>
            </a:extLst>
          </p:cNvPr>
          <p:cNvSpPr>
            <a:spLocks noGrp="1"/>
          </p:cNvSpPr>
          <p:nvPr>
            <p:ph type="title"/>
          </p:nvPr>
        </p:nvSpPr>
        <p:spPr/>
        <p:txBody>
          <a:bodyPr/>
          <a:lstStyle/>
          <a:p>
            <a:r>
              <a:rPr lang="en-US" dirty="0"/>
              <a:t>Conclusion:</a:t>
            </a:r>
            <a:r>
              <a:rPr lang="en-US" sz="3200" b="0" kern="0" dirty="0"/>
              <a:t> no one size fits all</a:t>
            </a:r>
            <a:endParaRPr lang="en-SG" dirty="0"/>
          </a:p>
        </p:txBody>
      </p:sp>
      <p:sp>
        <p:nvSpPr>
          <p:cNvPr id="4" name="Slide Number Placeholder 3">
            <a:extLst>
              <a:ext uri="{FF2B5EF4-FFF2-40B4-BE49-F238E27FC236}">
                <a16:creationId xmlns:a16="http://schemas.microsoft.com/office/drawing/2014/main" id="{E9756A4B-B811-8CFC-94F8-D2A02B449F7C}"/>
              </a:ext>
            </a:extLst>
          </p:cNvPr>
          <p:cNvSpPr>
            <a:spLocks noGrp="1"/>
          </p:cNvSpPr>
          <p:nvPr>
            <p:ph type="sldNum" sz="quarter" idx="10"/>
          </p:nvPr>
        </p:nvSpPr>
        <p:spPr/>
        <p:txBody>
          <a:bodyPr/>
          <a:lstStyle/>
          <a:p>
            <a:fld id="{95C605C4-1F5B-4B2B-8458-3FC432AF1FAC}" type="slidenum">
              <a:rPr lang="en-US" smtClean="0"/>
              <a:t>58</a:t>
            </a:fld>
            <a:endParaRPr lang="en-US"/>
          </a:p>
        </p:txBody>
      </p:sp>
      <p:sp>
        <p:nvSpPr>
          <p:cNvPr id="5" name="TextBox 4">
            <a:extLst>
              <a:ext uri="{FF2B5EF4-FFF2-40B4-BE49-F238E27FC236}">
                <a16:creationId xmlns:a16="http://schemas.microsoft.com/office/drawing/2014/main" id="{E6048815-EDCB-4DA8-ED47-BA5DBF94E0E7}"/>
              </a:ext>
            </a:extLst>
          </p:cNvPr>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Cattell</a:t>
            </a:r>
            <a:r>
              <a:rPr lang="en-US" sz="1000" b="0" dirty="0">
                <a:solidFill>
                  <a:schemeClr val="bg1"/>
                </a:solidFill>
              </a:rPr>
              <a:t> (2010). Scalable SQL and </a:t>
            </a:r>
            <a:r>
              <a:rPr lang="en-US" sz="1000" b="0" dirty="0" err="1">
                <a:solidFill>
                  <a:schemeClr val="bg1"/>
                </a:solidFill>
              </a:rPr>
              <a:t>NoSQL</a:t>
            </a:r>
            <a:r>
              <a:rPr lang="en-US" sz="1000" b="0" dirty="0">
                <a:solidFill>
                  <a:schemeClr val="bg1"/>
                </a:solidFill>
              </a:rPr>
              <a:t> Data Stores. </a:t>
            </a:r>
            <a:r>
              <a:rPr lang="en-US" sz="1000" b="0" i="1" dirty="0">
                <a:solidFill>
                  <a:schemeClr val="bg1"/>
                </a:solidFill>
              </a:rPr>
              <a:t>SIGMOD Record</a:t>
            </a:r>
            <a:r>
              <a:rPr lang="en-US" sz="1000" b="0" dirty="0">
                <a:solidFill>
                  <a:schemeClr val="bg1"/>
                </a:solidFill>
              </a:rPr>
              <a:t>.</a:t>
            </a:r>
          </a:p>
        </p:txBody>
      </p:sp>
    </p:spTree>
    <p:extLst>
      <p:ext uri="{BB962C8B-B14F-4D97-AF65-F5344CB8AC3E}">
        <p14:creationId xmlns:p14="http://schemas.microsoft.com/office/powerpoint/2010/main" val="40122282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B78F9-0015-B14E-8616-84C38772251B}"/>
              </a:ext>
            </a:extLst>
          </p:cNvPr>
          <p:cNvSpPr>
            <a:spLocks noGrp="1"/>
          </p:cNvSpPr>
          <p:nvPr>
            <p:ph type="title"/>
          </p:nvPr>
        </p:nvSpPr>
        <p:spPr/>
        <p:txBody>
          <a:bodyPr/>
          <a:lstStyle/>
          <a:p>
            <a:r>
              <a:rPr lang="en-US" dirty="0"/>
              <a:t>Popularity of DBMS</a:t>
            </a:r>
          </a:p>
        </p:txBody>
      </p:sp>
      <p:sp>
        <p:nvSpPr>
          <p:cNvPr id="4" name="Slide Number Placeholder 3">
            <a:extLst>
              <a:ext uri="{FF2B5EF4-FFF2-40B4-BE49-F238E27FC236}">
                <a16:creationId xmlns:a16="http://schemas.microsoft.com/office/drawing/2014/main" id="{9CC71390-9605-0E42-AF28-DD092287A1CA}"/>
              </a:ext>
            </a:extLst>
          </p:cNvPr>
          <p:cNvSpPr>
            <a:spLocks noGrp="1"/>
          </p:cNvSpPr>
          <p:nvPr>
            <p:ph type="sldNum" sz="quarter" idx="10"/>
          </p:nvPr>
        </p:nvSpPr>
        <p:spPr/>
        <p:txBody>
          <a:bodyPr/>
          <a:lstStyle/>
          <a:p>
            <a:fld id="{95C605C4-1F5B-4B2B-8458-3FC432AF1FAC}" type="slidenum">
              <a:rPr lang="en-US" smtClean="0"/>
              <a:t>59</a:t>
            </a:fld>
            <a:endParaRPr lang="en-US"/>
          </a:p>
        </p:txBody>
      </p:sp>
      <p:pic>
        <p:nvPicPr>
          <p:cNvPr id="5" name="Picture 4">
            <a:extLst>
              <a:ext uri="{FF2B5EF4-FFF2-40B4-BE49-F238E27FC236}">
                <a16:creationId xmlns:a16="http://schemas.microsoft.com/office/drawing/2014/main" id="{3CDDDEB4-3567-1B4A-9169-5A63307EC359}"/>
              </a:ext>
            </a:extLst>
          </p:cNvPr>
          <p:cNvPicPr>
            <a:picLocks noChangeAspect="1"/>
          </p:cNvPicPr>
          <p:nvPr/>
        </p:nvPicPr>
        <p:blipFill>
          <a:blip r:embed="rId2"/>
          <a:stretch>
            <a:fillRect/>
          </a:stretch>
        </p:blipFill>
        <p:spPr>
          <a:xfrm>
            <a:off x="533400" y="1565122"/>
            <a:ext cx="7620000" cy="4757890"/>
          </a:xfrm>
          <a:prstGeom prst="rect">
            <a:avLst/>
          </a:prstGeom>
        </p:spPr>
      </p:pic>
    </p:spTree>
    <p:extLst>
      <p:ext uri="{BB962C8B-B14F-4D97-AF65-F5344CB8AC3E}">
        <p14:creationId xmlns:p14="http://schemas.microsoft.com/office/powerpoint/2010/main" val="2888507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A929-F1BF-AC4D-9755-A2F056B378F3}"/>
              </a:ext>
            </a:extLst>
          </p:cNvPr>
          <p:cNvSpPr>
            <a:spLocks noGrp="1"/>
          </p:cNvSpPr>
          <p:nvPr>
            <p:ph type="title"/>
          </p:nvPr>
        </p:nvSpPr>
        <p:spPr/>
        <p:txBody>
          <a:bodyPr/>
          <a:lstStyle/>
          <a:p>
            <a:r>
              <a:rPr lang="en-US" dirty="0"/>
              <a:t>Metaphor: NoSQL = No Rules?</a:t>
            </a:r>
          </a:p>
        </p:txBody>
      </p:sp>
      <p:sp>
        <p:nvSpPr>
          <p:cNvPr id="3" name="Content Placeholder 2">
            <a:extLst>
              <a:ext uri="{FF2B5EF4-FFF2-40B4-BE49-F238E27FC236}">
                <a16:creationId xmlns:a16="http://schemas.microsoft.com/office/drawing/2014/main" id="{D124E35E-BAB2-1E48-AC9E-DFA540636B76}"/>
              </a:ext>
            </a:extLst>
          </p:cNvPr>
          <p:cNvSpPr>
            <a:spLocks noGrp="1"/>
          </p:cNvSpPr>
          <p:nvPr>
            <p:ph idx="1"/>
          </p:nvPr>
        </p:nvSpPr>
        <p:spPr>
          <a:xfrm>
            <a:off x="1219200" y="5181600"/>
            <a:ext cx="2356104" cy="518160"/>
          </a:xfrm>
        </p:spPr>
        <p:txBody>
          <a:bodyPr>
            <a:normAutofit fontScale="85000" lnSpcReduction="10000"/>
          </a:bodyPr>
          <a:lstStyle/>
          <a:p>
            <a:pPr marL="0" indent="0">
              <a:buNone/>
            </a:pPr>
            <a:r>
              <a:rPr lang="en-US" dirty="0"/>
              <a:t>Relational Databases</a:t>
            </a:r>
          </a:p>
        </p:txBody>
      </p:sp>
      <p:pic>
        <p:nvPicPr>
          <p:cNvPr id="4" name="Picture 3">
            <a:extLst>
              <a:ext uri="{FF2B5EF4-FFF2-40B4-BE49-F238E27FC236}">
                <a16:creationId xmlns:a16="http://schemas.microsoft.com/office/drawing/2014/main" id="{476CB7E6-E5F5-9A4E-AB6A-30B397F193E9}"/>
              </a:ext>
            </a:extLst>
          </p:cNvPr>
          <p:cNvPicPr>
            <a:picLocks noChangeAspect="1"/>
          </p:cNvPicPr>
          <p:nvPr/>
        </p:nvPicPr>
        <p:blipFill>
          <a:blip r:embed="rId4"/>
          <a:stretch>
            <a:fillRect/>
          </a:stretch>
        </p:blipFill>
        <p:spPr>
          <a:xfrm>
            <a:off x="304800" y="1524000"/>
            <a:ext cx="4193411" cy="3397015"/>
          </a:xfrm>
          <a:prstGeom prst="rect">
            <a:avLst/>
          </a:prstGeom>
        </p:spPr>
      </p:pic>
      <p:sp>
        <p:nvSpPr>
          <p:cNvPr id="5" name="Content Placeholder 2">
            <a:extLst>
              <a:ext uri="{FF2B5EF4-FFF2-40B4-BE49-F238E27FC236}">
                <a16:creationId xmlns:a16="http://schemas.microsoft.com/office/drawing/2014/main" id="{0252A1F2-2E72-9945-96DD-7FCB94E72267}"/>
              </a:ext>
            </a:extLst>
          </p:cNvPr>
          <p:cNvSpPr txBox="1">
            <a:spLocks/>
          </p:cNvSpPr>
          <p:nvPr/>
        </p:nvSpPr>
        <p:spPr bwMode="auto">
          <a:xfrm>
            <a:off x="5334000" y="5181600"/>
            <a:ext cx="3429000" cy="51816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a:lstStyle>
          <a:p>
            <a:pPr fontAlgn="auto"/>
            <a:r>
              <a:rPr lang="en-US" b="0" dirty="0"/>
              <a:t>NoSQL (Non-Relational Databases)</a:t>
            </a:r>
          </a:p>
        </p:txBody>
      </p:sp>
      <p:pic>
        <p:nvPicPr>
          <p:cNvPr id="6" name="531a7b918c710ebd97b8e751aa1df73b16968fcc">
            <a:hlinkClick r:id="" action="ppaction://media"/>
            <a:extLst>
              <a:ext uri="{FF2B5EF4-FFF2-40B4-BE49-F238E27FC236}">
                <a16:creationId xmlns:a16="http://schemas.microsoft.com/office/drawing/2014/main" id="{EF57606A-67A3-A545-B028-661A4D7E95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9489" y="2133600"/>
            <a:ext cx="4408311" cy="2479675"/>
          </a:xfrm>
          <a:prstGeom prst="rect">
            <a:avLst/>
          </a:prstGeom>
        </p:spPr>
      </p:pic>
      <p:sp>
        <p:nvSpPr>
          <p:cNvPr id="8" name="Content Placeholder 2">
            <a:extLst>
              <a:ext uri="{FF2B5EF4-FFF2-40B4-BE49-F238E27FC236}">
                <a16:creationId xmlns:a16="http://schemas.microsoft.com/office/drawing/2014/main" id="{D8B08BD6-C795-1148-885F-07D926DF2C42}"/>
              </a:ext>
            </a:extLst>
          </p:cNvPr>
          <p:cNvSpPr txBox="1">
            <a:spLocks/>
          </p:cNvSpPr>
          <p:nvPr/>
        </p:nvSpPr>
        <p:spPr bwMode="auto">
          <a:xfrm>
            <a:off x="5029200" y="5181600"/>
            <a:ext cx="3810000" cy="51816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85000" lnSpcReduction="1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Non-Relational Databases (NoSQL)</a:t>
            </a:r>
          </a:p>
        </p:txBody>
      </p:sp>
    </p:spTree>
    <p:extLst>
      <p:ext uri="{BB962C8B-B14F-4D97-AF65-F5344CB8AC3E}">
        <p14:creationId xmlns:p14="http://schemas.microsoft.com/office/powerpoint/2010/main" val="1968032349"/>
      </p:ext>
    </p:extLst>
  </p:cSld>
  <p:clrMapOvr>
    <a:masterClrMapping/>
  </p:clrMapOvr>
  <p:transition/>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010B6-4B62-3B46-8D19-65242B410344}"/>
              </a:ext>
            </a:extLst>
          </p:cNvPr>
          <p:cNvSpPr>
            <a:spLocks noGrp="1"/>
          </p:cNvSpPr>
          <p:nvPr>
            <p:ph type="title"/>
          </p:nvPr>
        </p:nvSpPr>
        <p:spPr/>
        <p:txBody>
          <a:bodyPr/>
          <a:lstStyle/>
          <a:p>
            <a:r>
              <a:rPr lang="en-US" dirty="0"/>
              <a:t>Stack Overflow Trends</a:t>
            </a:r>
          </a:p>
        </p:txBody>
      </p:sp>
      <p:sp>
        <p:nvSpPr>
          <p:cNvPr id="4" name="Slide Number Placeholder 3">
            <a:extLst>
              <a:ext uri="{FF2B5EF4-FFF2-40B4-BE49-F238E27FC236}">
                <a16:creationId xmlns:a16="http://schemas.microsoft.com/office/drawing/2014/main" id="{7E30F607-1D9E-F842-B61C-45B55D271FF0}"/>
              </a:ext>
            </a:extLst>
          </p:cNvPr>
          <p:cNvSpPr>
            <a:spLocks noGrp="1"/>
          </p:cNvSpPr>
          <p:nvPr>
            <p:ph type="sldNum" sz="quarter" idx="10"/>
          </p:nvPr>
        </p:nvSpPr>
        <p:spPr/>
        <p:txBody>
          <a:bodyPr/>
          <a:lstStyle/>
          <a:p>
            <a:fld id="{95C605C4-1F5B-4B2B-8458-3FC432AF1FAC}" type="slidenum">
              <a:rPr lang="en-US" smtClean="0"/>
              <a:t>60</a:t>
            </a:fld>
            <a:endParaRPr lang="en-US"/>
          </a:p>
        </p:txBody>
      </p:sp>
      <p:pic>
        <p:nvPicPr>
          <p:cNvPr id="5" name="Picture 4">
            <a:extLst>
              <a:ext uri="{FF2B5EF4-FFF2-40B4-BE49-F238E27FC236}">
                <a16:creationId xmlns:a16="http://schemas.microsoft.com/office/drawing/2014/main" id="{9958ADF0-53DE-7643-929F-31EBF48CEDE4}"/>
              </a:ext>
            </a:extLst>
          </p:cNvPr>
          <p:cNvPicPr>
            <a:picLocks noChangeAspect="1"/>
          </p:cNvPicPr>
          <p:nvPr/>
        </p:nvPicPr>
        <p:blipFill>
          <a:blip r:embed="rId3"/>
          <a:stretch>
            <a:fillRect/>
          </a:stretch>
        </p:blipFill>
        <p:spPr>
          <a:xfrm>
            <a:off x="457200" y="863600"/>
            <a:ext cx="8229600" cy="5130800"/>
          </a:xfrm>
          <a:prstGeom prst="rect">
            <a:avLst/>
          </a:prstGeom>
        </p:spPr>
      </p:pic>
      <p:sp>
        <p:nvSpPr>
          <p:cNvPr id="7" name="Content Placeholder 1">
            <a:extLst>
              <a:ext uri="{FF2B5EF4-FFF2-40B4-BE49-F238E27FC236}">
                <a16:creationId xmlns:a16="http://schemas.microsoft.com/office/drawing/2014/main" id="{B96B905E-46ED-AB40-9209-96BACECFDF95}"/>
              </a:ext>
            </a:extLst>
          </p:cNvPr>
          <p:cNvSpPr txBox="1">
            <a:spLocks/>
          </p:cNvSpPr>
          <p:nvPr/>
        </p:nvSpPr>
        <p:spPr bwMode="auto">
          <a:xfrm>
            <a:off x="152400" y="6553200"/>
            <a:ext cx="8458200" cy="304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normAutofit fontScale="70000" lnSpcReduction="20000"/>
          </a:bodyPr>
          <a:lst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a:lstStyle>
          <a:p>
            <a:pPr marL="0" indent="0">
              <a:buFont typeface="Wingdings" charset="2"/>
              <a:buNone/>
            </a:pPr>
            <a:r>
              <a:rPr lang="en-US" b="0" kern="0" dirty="0"/>
              <a:t>Source: https://</a:t>
            </a:r>
            <a:r>
              <a:rPr lang="en-US" b="0" kern="0" dirty="0" err="1"/>
              <a:t>insights.stackoverflow.com</a:t>
            </a:r>
            <a:r>
              <a:rPr lang="en-US" b="0" kern="0" dirty="0"/>
              <a:t>/</a:t>
            </a:r>
          </a:p>
        </p:txBody>
      </p:sp>
    </p:spTree>
    <p:extLst>
      <p:ext uri="{BB962C8B-B14F-4D97-AF65-F5344CB8AC3E}">
        <p14:creationId xmlns:p14="http://schemas.microsoft.com/office/powerpoint/2010/main" val="21732783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3F4714-363A-FA4E-8EF5-9B921E1B111C}"/>
              </a:ext>
            </a:extLst>
          </p:cNvPr>
          <p:cNvSpPr>
            <a:spLocks noGrp="1"/>
          </p:cNvSpPr>
          <p:nvPr>
            <p:ph idx="1"/>
          </p:nvPr>
        </p:nvSpPr>
        <p:spPr/>
        <p:txBody>
          <a:bodyPr/>
          <a:lstStyle/>
          <a:p>
            <a:r>
              <a:rPr lang="en-US" dirty="0"/>
              <a:t>CS4225 slides by He Bingsheng and </a:t>
            </a:r>
            <a:r>
              <a:rPr lang="en-US" sz="2400" kern="0" dirty="0">
                <a:solidFill>
                  <a:schemeClr val="bg2"/>
                </a:solidFill>
                <a:latin typeface="Gill Sans"/>
                <a:cs typeface="Gill Sans"/>
              </a:rPr>
              <a:t>Bryan Hooi</a:t>
            </a:r>
            <a:endParaRPr lang="en-US" dirty="0"/>
          </a:p>
          <a:p>
            <a:r>
              <a:rPr lang="en-US" dirty="0"/>
              <a:t>Penn State CMPSC 431W Database Management Systems (Fall 2015) – </a:t>
            </a:r>
            <a:r>
              <a:rPr lang="en-US" dirty="0" err="1"/>
              <a:t>McGrawHill</a:t>
            </a:r>
            <a:r>
              <a:rPr lang="en-US" dirty="0"/>
              <a:t>, Wang-</a:t>
            </a:r>
            <a:r>
              <a:rPr lang="en-US" dirty="0" err="1"/>
              <a:t>Chien</a:t>
            </a:r>
            <a:r>
              <a:rPr lang="en-US" dirty="0"/>
              <a:t> Lee, Yu-San Lin</a:t>
            </a:r>
          </a:p>
          <a:p>
            <a:r>
              <a:rPr lang="en-US" dirty="0" err="1"/>
              <a:t>mongodb.com</a:t>
            </a:r>
            <a:r>
              <a:rPr lang="en-US" dirty="0"/>
              <a:t>, </a:t>
            </a:r>
            <a:r>
              <a:rPr lang="en-US" dirty="0" err="1"/>
              <a:t>redis.com</a:t>
            </a:r>
            <a:endParaRPr lang="en-US" dirty="0"/>
          </a:p>
          <a:p>
            <a:r>
              <a:rPr lang="en-US" dirty="0"/>
              <a:t>Otter video from </a:t>
            </a:r>
            <a:r>
              <a:rPr lang="en-US" dirty="0">
                <a:hlinkClick r:id="rId2"/>
              </a:rPr>
              <a:t>https://www.reddit.com/r/singapore/comments/mezgg3/otters_on_the_grass_at_botanic_gardens_today/</a:t>
            </a:r>
            <a:endParaRPr lang="en-US" dirty="0"/>
          </a:p>
          <a:p>
            <a:r>
              <a:rPr lang="en-US" dirty="0"/>
              <a:t>CMU CS15-445 slides by Andy </a:t>
            </a:r>
            <a:r>
              <a:rPr lang="en-US" dirty="0" err="1"/>
              <a:t>Pavlo</a:t>
            </a:r>
            <a:endParaRPr lang="en-US" dirty="0"/>
          </a:p>
          <a:p>
            <a:r>
              <a:rPr lang="en-US" dirty="0"/>
              <a:t>mongodb.com, </a:t>
            </a:r>
            <a:r>
              <a:rPr lang="en-US" dirty="0">
                <a:hlinkClick r:id="rId3"/>
              </a:rPr>
              <a:t>https://learnmongodbthehardway.com/</a:t>
            </a:r>
            <a:endParaRPr lang="en-US" dirty="0"/>
          </a:p>
          <a:p>
            <a:r>
              <a:rPr lang="en-US" dirty="0"/>
              <a:t>Martin </a:t>
            </a:r>
            <a:r>
              <a:rPr lang="en-US" dirty="0" err="1"/>
              <a:t>Kleppmann</a:t>
            </a:r>
            <a:r>
              <a:rPr lang="en-US" dirty="0"/>
              <a:t>, “Designing Data-Intensive Applications”</a:t>
            </a:r>
          </a:p>
          <a:p>
            <a:endParaRPr lang="en-US" dirty="0"/>
          </a:p>
        </p:txBody>
      </p:sp>
      <p:sp>
        <p:nvSpPr>
          <p:cNvPr id="3" name="Title 2">
            <a:extLst>
              <a:ext uri="{FF2B5EF4-FFF2-40B4-BE49-F238E27FC236}">
                <a16:creationId xmlns:a16="http://schemas.microsoft.com/office/drawing/2014/main" id="{3A6843E4-6ED2-1648-99B2-FF9BB92E11EE}"/>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2529797-EC41-3048-87AD-80913A51F5BF}"/>
              </a:ext>
            </a:extLst>
          </p:cNvPr>
          <p:cNvSpPr>
            <a:spLocks noGrp="1"/>
          </p:cNvSpPr>
          <p:nvPr>
            <p:ph type="sldNum" sz="quarter" idx="10"/>
          </p:nvPr>
        </p:nvSpPr>
        <p:spPr/>
        <p:txBody>
          <a:bodyPr/>
          <a:lstStyle/>
          <a:p>
            <a:fld id="{95C605C4-1F5B-4B2B-8458-3FC432AF1FAC}" type="slidenum">
              <a:rPr lang="en-US" smtClean="0"/>
              <a:t>61</a:t>
            </a:fld>
            <a:endParaRPr lang="en-US"/>
          </a:p>
        </p:txBody>
      </p:sp>
    </p:spTree>
    <p:extLst>
      <p:ext uri="{BB962C8B-B14F-4D97-AF65-F5344CB8AC3E}">
        <p14:creationId xmlns:p14="http://schemas.microsoft.com/office/powerpoint/2010/main" val="8124247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E7A7F-50FF-9F43-BF31-8A3E6B1A7B67}"/>
              </a:ext>
            </a:extLst>
          </p:cNvPr>
          <p:cNvSpPr>
            <a:spLocks noGrp="1"/>
          </p:cNvSpPr>
          <p:nvPr>
            <p:ph type="title"/>
          </p:nvPr>
        </p:nvSpPr>
        <p:spPr/>
        <p:txBody>
          <a:bodyPr/>
          <a:lstStyle/>
          <a:p>
            <a:r>
              <a:rPr lang="en-US" dirty="0"/>
              <a:t>Who uses NoSQL?</a:t>
            </a:r>
          </a:p>
        </p:txBody>
      </p:sp>
      <p:sp>
        <p:nvSpPr>
          <p:cNvPr id="4" name="Slide Number Placeholder 3">
            <a:extLst>
              <a:ext uri="{FF2B5EF4-FFF2-40B4-BE49-F238E27FC236}">
                <a16:creationId xmlns:a16="http://schemas.microsoft.com/office/drawing/2014/main" id="{DC9B3069-C40B-484B-A98C-A8B03266E535}"/>
              </a:ext>
            </a:extLst>
          </p:cNvPr>
          <p:cNvSpPr>
            <a:spLocks noGrp="1"/>
          </p:cNvSpPr>
          <p:nvPr>
            <p:ph type="sldNum" sz="quarter" idx="10"/>
          </p:nvPr>
        </p:nvSpPr>
        <p:spPr/>
        <p:txBody>
          <a:bodyPr/>
          <a:lstStyle/>
          <a:p>
            <a:fld id="{95C605C4-1F5B-4B2B-8458-3FC432AF1FAC}" type="slidenum">
              <a:rPr lang="en-US" smtClean="0"/>
              <a:t>7</a:t>
            </a:fld>
            <a:endParaRPr lang="en-US"/>
          </a:p>
        </p:txBody>
      </p:sp>
      <p:pic>
        <p:nvPicPr>
          <p:cNvPr id="5" name="Picture 4">
            <a:extLst>
              <a:ext uri="{FF2B5EF4-FFF2-40B4-BE49-F238E27FC236}">
                <a16:creationId xmlns:a16="http://schemas.microsoft.com/office/drawing/2014/main" id="{F6D79A65-8B2C-B048-ACDC-8CA37EE1F6A9}"/>
              </a:ext>
            </a:extLst>
          </p:cNvPr>
          <p:cNvPicPr>
            <a:picLocks noChangeAspect="1"/>
          </p:cNvPicPr>
          <p:nvPr/>
        </p:nvPicPr>
        <p:blipFill>
          <a:blip r:embed="rId2"/>
          <a:stretch>
            <a:fillRect/>
          </a:stretch>
        </p:blipFill>
        <p:spPr>
          <a:xfrm>
            <a:off x="838200" y="1512976"/>
            <a:ext cx="6896100" cy="4877241"/>
          </a:xfrm>
          <a:prstGeom prst="rect">
            <a:avLst/>
          </a:prstGeom>
        </p:spPr>
      </p:pic>
    </p:spTree>
    <p:extLst>
      <p:ext uri="{BB962C8B-B14F-4D97-AF65-F5344CB8AC3E}">
        <p14:creationId xmlns:p14="http://schemas.microsoft.com/office/powerpoint/2010/main" val="11078162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A25A8A-421D-EC42-BAC7-3A9CFFFEE810}"/>
              </a:ext>
            </a:extLst>
          </p:cNvPr>
          <p:cNvSpPr>
            <a:spLocks noGrp="1"/>
          </p:cNvSpPr>
          <p:nvPr>
            <p:ph type="title"/>
          </p:nvPr>
        </p:nvSpPr>
        <p:spPr>
          <a:xfrm>
            <a:off x="152400" y="114300"/>
            <a:ext cx="9220200" cy="1028700"/>
          </a:xfrm>
        </p:spPr>
        <p:txBody>
          <a:bodyPr/>
          <a:lstStyle/>
          <a:p>
            <a:r>
              <a:rPr lang="en-US" dirty="0"/>
              <a:t>Why NoSQL: Growth in Web Applications</a:t>
            </a:r>
          </a:p>
        </p:txBody>
      </p:sp>
      <p:sp>
        <p:nvSpPr>
          <p:cNvPr id="4" name="Slide Number Placeholder 3">
            <a:extLst>
              <a:ext uri="{FF2B5EF4-FFF2-40B4-BE49-F238E27FC236}">
                <a16:creationId xmlns:a16="http://schemas.microsoft.com/office/drawing/2014/main" id="{0BA821CB-2893-124C-BB7D-D714A4AE0C9B}"/>
              </a:ext>
            </a:extLst>
          </p:cNvPr>
          <p:cNvSpPr>
            <a:spLocks noGrp="1"/>
          </p:cNvSpPr>
          <p:nvPr>
            <p:ph type="sldNum" sz="quarter" idx="10"/>
          </p:nvPr>
        </p:nvSpPr>
        <p:spPr/>
        <p:txBody>
          <a:bodyPr/>
          <a:lstStyle/>
          <a:p>
            <a:fld id="{95C605C4-1F5B-4B2B-8458-3FC432AF1FAC}" type="slidenum">
              <a:rPr lang="en-US" smtClean="0"/>
              <a:t>8</a:t>
            </a:fld>
            <a:endParaRPr lang="en-US"/>
          </a:p>
        </p:txBody>
      </p:sp>
      <p:pic>
        <p:nvPicPr>
          <p:cNvPr id="5" name="Picture 4">
            <a:extLst>
              <a:ext uri="{FF2B5EF4-FFF2-40B4-BE49-F238E27FC236}">
                <a16:creationId xmlns:a16="http://schemas.microsoft.com/office/drawing/2014/main" id="{43EB81D0-77F4-544F-BC3D-1F06AAAEDDF8}"/>
              </a:ext>
            </a:extLst>
          </p:cNvPr>
          <p:cNvPicPr>
            <a:picLocks noChangeAspect="1"/>
          </p:cNvPicPr>
          <p:nvPr/>
        </p:nvPicPr>
        <p:blipFill>
          <a:blip r:embed="rId2"/>
          <a:stretch>
            <a:fillRect/>
          </a:stretch>
        </p:blipFill>
        <p:spPr>
          <a:xfrm>
            <a:off x="838200" y="1752599"/>
            <a:ext cx="7239000" cy="4869873"/>
          </a:xfrm>
          <a:prstGeom prst="rect">
            <a:avLst/>
          </a:prstGeom>
        </p:spPr>
      </p:pic>
    </p:spTree>
    <p:extLst>
      <p:ext uri="{BB962C8B-B14F-4D97-AF65-F5344CB8AC3E}">
        <p14:creationId xmlns:p14="http://schemas.microsoft.com/office/powerpoint/2010/main" val="389593126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CC520-941D-BE47-9664-B567332C04D7}"/>
              </a:ext>
            </a:extLst>
          </p:cNvPr>
          <p:cNvSpPr>
            <a:spLocks noGrp="1"/>
          </p:cNvSpPr>
          <p:nvPr>
            <p:ph type="title"/>
          </p:nvPr>
        </p:nvSpPr>
        <p:spPr/>
        <p:txBody>
          <a:bodyPr/>
          <a:lstStyle/>
          <a:p>
            <a:r>
              <a:rPr lang="en-US" dirty="0"/>
              <a:t>Why NoSQL: Volume, Velocity</a:t>
            </a:r>
          </a:p>
        </p:txBody>
      </p:sp>
      <p:sp>
        <p:nvSpPr>
          <p:cNvPr id="4" name="Slide Number Placeholder 3">
            <a:extLst>
              <a:ext uri="{FF2B5EF4-FFF2-40B4-BE49-F238E27FC236}">
                <a16:creationId xmlns:a16="http://schemas.microsoft.com/office/drawing/2014/main" id="{59F007E5-FBBA-2E43-926E-3356E0F10BF2}"/>
              </a:ext>
            </a:extLst>
          </p:cNvPr>
          <p:cNvSpPr>
            <a:spLocks noGrp="1"/>
          </p:cNvSpPr>
          <p:nvPr>
            <p:ph type="sldNum" sz="quarter" idx="10"/>
          </p:nvPr>
        </p:nvSpPr>
        <p:spPr/>
        <p:txBody>
          <a:bodyPr/>
          <a:lstStyle/>
          <a:p>
            <a:fld id="{95C605C4-1F5B-4B2B-8458-3FC432AF1FAC}" type="slidenum">
              <a:rPr lang="en-US" smtClean="0"/>
              <a:t>9</a:t>
            </a:fld>
            <a:endParaRPr lang="en-US"/>
          </a:p>
        </p:txBody>
      </p:sp>
      <p:pic>
        <p:nvPicPr>
          <p:cNvPr id="5" name="Picture 4">
            <a:extLst>
              <a:ext uri="{FF2B5EF4-FFF2-40B4-BE49-F238E27FC236}">
                <a16:creationId xmlns:a16="http://schemas.microsoft.com/office/drawing/2014/main" id="{AF863E1F-DEA9-2F4B-A5F0-6D89BDE38354}"/>
              </a:ext>
            </a:extLst>
          </p:cNvPr>
          <p:cNvPicPr>
            <a:picLocks noChangeAspect="1"/>
          </p:cNvPicPr>
          <p:nvPr/>
        </p:nvPicPr>
        <p:blipFill>
          <a:blip r:embed="rId2"/>
          <a:stretch>
            <a:fillRect/>
          </a:stretch>
        </p:blipFill>
        <p:spPr>
          <a:xfrm>
            <a:off x="793750" y="1230842"/>
            <a:ext cx="7404100" cy="5473700"/>
          </a:xfrm>
          <a:prstGeom prst="rect">
            <a:avLst/>
          </a:prstGeom>
        </p:spPr>
      </p:pic>
    </p:spTree>
    <p:extLst>
      <p:ext uri="{BB962C8B-B14F-4D97-AF65-F5344CB8AC3E}">
        <p14:creationId xmlns:p14="http://schemas.microsoft.com/office/powerpoint/2010/main" val="1091507238"/>
      </p:ext>
    </p:extLst>
  </p:cSld>
  <p:clrMapOvr>
    <a:masterClrMapping/>
  </p:clrMapOvr>
  <p:transition/>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3333FF"/>
      </a:hlink>
      <a:folHlink>
        <a:srgbClr val="000066"/>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12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70C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81047</TotalTime>
  <Words>4204</Words>
  <Application>Microsoft Office PowerPoint</Application>
  <PresentationFormat>On-screen Show (4:3)</PresentationFormat>
  <Paragraphs>720</Paragraphs>
  <Slides>61</Slides>
  <Notes>21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Gill Sans</vt:lpstr>
      <vt:lpstr>Hero New</vt:lpstr>
      <vt:lpstr>MinionPro-Bold</vt:lpstr>
      <vt:lpstr>MinionPro-Regular</vt:lpstr>
      <vt:lpstr>TimesNewRomanPS-ItalicMT</vt:lpstr>
      <vt:lpstr>TimesNewRomanPSMT</vt:lpstr>
      <vt:lpstr>Arial</vt:lpstr>
      <vt:lpstr>Arial Black</vt:lpstr>
      <vt:lpstr>Calibri</vt:lpstr>
      <vt:lpstr>Source Sans Pro</vt:lpstr>
      <vt:lpstr>Tw Cen MT</vt:lpstr>
      <vt:lpstr>Wingdings</vt:lpstr>
      <vt:lpstr>Default Design</vt:lpstr>
      <vt:lpstr>PowerPoint Presentation</vt:lpstr>
      <vt:lpstr>Evolution of Data Architectures </vt:lpstr>
      <vt:lpstr>Today’s Plan</vt:lpstr>
      <vt:lpstr>What is NoSQL?</vt:lpstr>
      <vt:lpstr>What is NoSQL?</vt:lpstr>
      <vt:lpstr>Metaphor: NoSQL = No Rules?</vt:lpstr>
      <vt:lpstr>Who uses NoSQL?</vt:lpstr>
      <vt:lpstr>Why NoSQL: Growth in Web Applications</vt:lpstr>
      <vt:lpstr>Why NoSQL: Volume, Velocity</vt:lpstr>
      <vt:lpstr>A Brief Overview of NoSQL Systems</vt:lpstr>
      <vt:lpstr>Distributed Database Architectures</vt:lpstr>
      <vt:lpstr>Assumption of Distributed Database</vt:lpstr>
      <vt:lpstr>Data Transparency</vt:lpstr>
      <vt:lpstr>Today’s Plan</vt:lpstr>
      <vt:lpstr>(Major) Types of NoSQL databases</vt:lpstr>
      <vt:lpstr>Key-Value Stores</vt:lpstr>
      <vt:lpstr>Key-Value Stores: Data Model</vt:lpstr>
      <vt:lpstr>Key-Value Stores: Operations</vt:lpstr>
      <vt:lpstr>Key-Value Stores: Implementation</vt:lpstr>
      <vt:lpstr>PowerPoint Presentation</vt:lpstr>
      <vt:lpstr>Document Stores: Document Model</vt:lpstr>
      <vt:lpstr>Document Stores: Querying</vt:lpstr>
      <vt:lpstr>CRUD: Create</vt:lpstr>
      <vt:lpstr>CRUD: Read</vt:lpstr>
      <vt:lpstr>CRUD: Update</vt:lpstr>
      <vt:lpstr>CRUD: Delete</vt:lpstr>
      <vt:lpstr>Wide Column Stores</vt:lpstr>
      <vt:lpstr>PowerPoint Presentation</vt:lpstr>
      <vt:lpstr>Graph Databases</vt:lpstr>
      <vt:lpstr>Today’s Plan</vt:lpstr>
      <vt:lpstr>Strong vs Eventual Consistency</vt:lpstr>
      <vt:lpstr>Strong vs Eventual Consistency</vt:lpstr>
      <vt:lpstr>Strong vs Eventual Consistency</vt:lpstr>
      <vt:lpstr>Eventual Consistency</vt:lpstr>
      <vt:lpstr>Strong vs Eventual Consistency</vt:lpstr>
      <vt:lpstr>Today’s Plan</vt:lpstr>
      <vt:lpstr>Recall: Joins in RDBMS</vt:lpstr>
      <vt:lpstr>What if we want to display posts with usernames?</vt:lpstr>
      <vt:lpstr>Today’s Plan</vt:lpstr>
      <vt:lpstr>Table Partitioning</vt:lpstr>
      <vt:lpstr>Horizontal Partitioning</vt:lpstr>
      <vt:lpstr>Horizontal Partitioning</vt:lpstr>
      <vt:lpstr>Horizontal Partitioning</vt:lpstr>
      <vt:lpstr>Horizontal Partitioning – Range Partition</vt:lpstr>
      <vt:lpstr>Horizontal Partitioning – Hash Partition</vt:lpstr>
      <vt:lpstr>Consistent Hashing</vt:lpstr>
      <vt:lpstr>Consistent Hashing</vt:lpstr>
      <vt:lpstr>Consistent Hashing</vt:lpstr>
      <vt:lpstr>Consistent Hashing</vt:lpstr>
      <vt:lpstr>Consistent Hashing</vt:lpstr>
      <vt:lpstr>Consistent Hashing</vt:lpstr>
      <vt:lpstr>Consistent Hashing</vt:lpstr>
      <vt:lpstr>Today’s Plan</vt:lpstr>
      <vt:lpstr>Architecture of MongoDB</vt:lpstr>
      <vt:lpstr>Example of Read or Write Query</vt:lpstr>
      <vt:lpstr>Conclusion: Key Features of NoSQL Systems</vt:lpstr>
      <vt:lpstr>Conclusion: Pros &amp; Cons of NoSQL Systems</vt:lpstr>
      <vt:lpstr>Conclusion: no one size fits all</vt:lpstr>
      <vt:lpstr>Popularity of DBMS</vt:lpstr>
      <vt:lpstr>Stack Overflow Trends</vt:lpstr>
      <vt:lpstr>Acknowledgements</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Ai Xin</cp:lastModifiedBy>
  <cp:revision>8723</cp:revision>
  <cp:lastPrinted>2022-09-08T16:19:06Z</cp:lastPrinted>
  <dcterms:created xsi:type="dcterms:W3CDTF">2012-08-31T06:36:49Z</dcterms:created>
  <dcterms:modified xsi:type="dcterms:W3CDTF">2023-02-28T02:38:32Z</dcterms:modified>
</cp:coreProperties>
</file>